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1" r:id="rId3"/>
    <p:sldId id="270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6180"/>
  </p:normalViewPr>
  <p:slideViewPr>
    <p:cSldViewPr snapToGrid="0">
      <p:cViewPr varScale="1">
        <p:scale>
          <a:sx n="151" d="100"/>
          <a:sy n="15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26325" y="1473115"/>
            <a:ext cx="3303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650 </a:t>
            </a:r>
            <a:r>
              <a:rPr lang="en-US" dirty="0" err="1"/>
              <a:t>mW</a:t>
            </a:r>
            <a:r>
              <a:rPr lang="en-US" dirty="0"/>
              <a:t> pump, 1.5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2E77F-DDE7-CF2D-7D7F-FBBFFDE9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05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energy needs to be conserved).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pump level (3), laser excited state (2), and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16288</TotalTime>
  <Words>284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Modeling an EDFA</vt:lpstr>
      <vt:lpstr>Rate Equations</vt:lpstr>
      <vt:lpstr>650 mW pump, 1.5 m of ER 80</vt:lpstr>
      <vt:lpstr>Accounting for excited state absorption</vt:lpstr>
      <vt:lpstr>ESA for both pump and signal → 5-levels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20</cp:revision>
  <dcterms:created xsi:type="dcterms:W3CDTF">2023-10-10T20:15:56Z</dcterms:created>
  <dcterms:modified xsi:type="dcterms:W3CDTF">2023-10-30T22:17:09Z</dcterms:modified>
</cp:coreProperties>
</file>