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C0421-524F-4D34-ADB9-CE3E7E078A65}" v="485" dt="2022-12-02T17:02:3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2B940-AEEC-CC41-A09A-F2DDC7CCA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4532-7D40-E185-7C03-FB16CEA89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E080B-CB73-DBC9-3B30-9990289A5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BC5E-8ABB-A541-75FA-9A2BA7DC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DCF72-06BC-F1FB-D74E-BF1400509FE1}"/>
              </a:ext>
            </a:extLst>
          </p:cNvPr>
          <p:cNvGrpSpPr/>
          <p:nvPr/>
        </p:nvGrpSpPr>
        <p:grpSpPr>
          <a:xfrm>
            <a:off x="0" y="1317172"/>
            <a:ext cx="12192000" cy="3048000"/>
            <a:chOff x="0" y="0"/>
            <a:chExt cx="23317200" cy="5829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C91FF6-9ED3-20A9-31D4-9CFFF6FB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800" y="0"/>
              <a:ext cx="7772400" cy="5829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D5BC30-4028-DF85-79F7-ED8700DB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0" y="0"/>
              <a:ext cx="7772400" cy="5829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824E38-791F-3C2A-5B01-45799F5B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772400" cy="58293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/>
              <p:nvPr/>
            </p:nvSpPr>
            <p:spPr>
              <a:xfrm>
                <a:off x="554845" y="5171496"/>
                <a:ext cx="293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5" y="5171496"/>
                <a:ext cx="29375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/>
              <p:nvPr/>
            </p:nvSpPr>
            <p:spPr>
              <a:xfrm>
                <a:off x="737170" y="5540828"/>
                <a:ext cx="257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70" y="5540828"/>
                <a:ext cx="257294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3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1</cp:revision>
  <dcterms:created xsi:type="dcterms:W3CDTF">2023-10-10T20:15:56Z</dcterms:created>
  <dcterms:modified xsi:type="dcterms:W3CDTF">2023-10-10T20:16:13Z</dcterms:modified>
</cp:coreProperties>
</file>