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1" r:id="rId3"/>
    <p:sldId id="259" r:id="rId4"/>
    <p:sldId id="260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/>
    <p:restoredTop sz="95934"/>
  </p:normalViewPr>
  <p:slideViewPr>
    <p:cSldViewPr snapToGrid="0">
      <p:cViewPr varScale="1">
        <p:scale>
          <a:sx n="157" d="100"/>
          <a:sy n="157" d="100"/>
        </p:scale>
        <p:origin x="9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60768" y="994917"/>
            <a:ext cx="4082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doping concentration (ions / 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/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I’m taking 1-5 from an example from Ansys: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blipFill>
                <a:blip r:embed="rId6"/>
                <a:stretch>
                  <a:fillRect l="-1187" t="-2062" b="-30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1AF8365-2401-067D-C3F8-395F39CB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7E0F6-21D3-EDB7-0806-0B18FA0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0435A-C0E2-D9FF-2FD3-CD73F67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41E5-13B2-F939-2FAA-3C94E342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88" y="136525"/>
            <a:ext cx="3659915" cy="65086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4A692-14E5-77D9-287D-FBD6F1CD6AB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AC194-CCCF-9F8D-6F22-DA0899872AEA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90BBD-964B-60AE-C8A6-42A393CF4ECC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34590E-0169-5EEB-8990-59A2D0497502}"/>
              </a:ext>
            </a:extLst>
          </p:cNvPr>
          <p:cNvSpPr txBox="1"/>
          <p:nvPr/>
        </p:nvSpPr>
        <p:spPr>
          <a:xfrm>
            <a:off x="8610600" y="4457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199FF-96F3-C8E2-D662-4BF59AA2B41E}"/>
              </a:ext>
            </a:extLst>
          </p:cNvPr>
          <p:cNvSpPr txBox="1"/>
          <p:nvPr/>
        </p:nvSpPr>
        <p:spPr>
          <a:xfrm>
            <a:off x="8610600" y="25711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2974-E40F-F95D-053D-1B9BB27E3ED9}"/>
              </a:ext>
            </a:extLst>
          </p:cNvPr>
          <p:cNvSpPr txBox="1"/>
          <p:nvPr/>
        </p:nvSpPr>
        <p:spPr>
          <a:xfrm>
            <a:off x="8610600" y="46543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/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/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/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0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2BF7020-5723-6F62-58EA-1065007D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79" y="-26682"/>
            <a:ext cx="2933066" cy="2306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51C01-A796-7609-09F2-4329F648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27" y="4413805"/>
            <a:ext cx="3078418" cy="2444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9E581C-393F-3142-74C1-34DADC00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099" y="2283229"/>
            <a:ext cx="2896274" cy="226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E3DA3-EE80-C7EE-2ED9-AF4E805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52B24-CF0D-F488-BDEF-9E39E77B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0BDD0-3422-FD4E-77A3-164BE27639C3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17101-937C-5B2F-69CB-25A9EB7B5551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3FF2D-2A01-C8CA-6FD3-01895573B0E4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52CC89A-9DE0-077F-50F0-B3FDA441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7380-E457-CE38-FFBF-3BFD017C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114C-5C50-C7F6-A92A-0C093C6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8FB4D-C098-F1D3-6340-52BCC1C8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6F207-61EB-2E87-8990-0D54821C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520" y="-1"/>
            <a:ext cx="3939197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B5810A-7657-C807-E0A9-CD3B79C1CE2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992B2-7972-7F71-3E33-BE7C0456D699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61EE1-D0F1-F9D9-8941-B0A5B988EEAF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81A-87D7-177C-0998-29CDA356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EB1D5-FA4A-1F5D-5F0B-0F8E2C4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9BC0-34BF-EA8D-BEF1-C0E12A62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5" y="1743777"/>
            <a:ext cx="6108700" cy="43307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62ABB0-406D-A670-6FF4-A34DE657E0FA}"/>
              </a:ext>
            </a:extLst>
          </p:cNvPr>
          <p:cNvGrpSpPr/>
          <p:nvPr/>
        </p:nvGrpSpPr>
        <p:grpSpPr>
          <a:xfrm>
            <a:off x="7494396" y="-26682"/>
            <a:ext cx="2818977" cy="6858000"/>
            <a:chOff x="14779256" y="-5406461"/>
            <a:chExt cx="7776315" cy="189181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3171FF-DD4A-CE2D-6338-60A28C94E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9256" y="-5406461"/>
              <a:ext cx="7769053" cy="630021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2A90C1-9BF1-903A-FFB4-1D94D50B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79256" y="893755"/>
              <a:ext cx="7772400" cy="637263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964EF6-BCE9-2201-476C-8B6D1E7E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79256" y="7266386"/>
              <a:ext cx="7776315" cy="6245352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6179D-C6F5-22EF-2E11-90F5E3FD8B7A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53D68F-D0A5-D256-E716-3441AA66C878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A7C9EB-D792-CACE-EF1D-82B13100E0DB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9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7E4A-2006-2F3A-7CEF-C1B5E03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Fwd</a:t>
            </a:r>
            <a:r>
              <a:rPr lang="en-US" dirty="0"/>
              <a:t> + </a:t>
            </a:r>
            <a:r>
              <a:rPr lang="en-US" dirty="0" err="1"/>
              <a:t>Bckwd</a:t>
            </a:r>
            <a:r>
              <a:rPr lang="en-US" dirty="0"/>
              <a:t>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9D8B0-4AD7-AE0B-1C6E-2AA8E5B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714BC-588E-CFB1-E3A4-8D21BA3D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8" y="1627081"/>
            <a:ext cx="5955338" cy="4564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C2E6B-F99A-FA99-4757-1BA9A7C6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92" y="-1"/>
            <a:ext cx="3780692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697AC0-97FB-F844-AEF7-A9470CB8AE50}"/>
              </a:ext>
            </a:extLst>
          </p:cNvPr>
          <p:cNvCxnSpPr>
            <a:cxnSpLocks/>
          </p:cNvCxnSpPr>
          <p:nvPr/>
        </p:nvCxnSpPr>
        <p:spPr>
          <a:xfrm flipV="1">
            <a:off x="2271713" y="4766209"/>
            <a:ext cx="4671253" cy="2915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BEFDE-10B2-379A-3029-18A1EE777A24}"/>
              </a:ext>
            </a:extLst>
          </p:cNvPr>
          <p:cNvCxnSpPr>
            <a:cxnSpLocks/>
          </p:cNvCxnSpPr>
          <p:nvPr/>
        </p:nvCxnSpPr>
        <p:spPr>
          <a:xfrm flipV="1">
            <a:off x="2414588" y="3193441"/>
            <a:ext cx="4528378" cy="4927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67DF2-3651-6600-6760-A13AF371F7A1}"/>
              </a:ext>
            </a:extLst>
          </p:cNvPr>
          <p:cNvCxnSpPr>
            <a:cxnSpLocks/>
          </p:cNvCxnSpPr>
          <p:nvPr/>
        </p:nvCxnSpPr>
        <p:spPr>
          <a:xfrm flipV="1">
            <a:off x="6315075" y="1158177"/>
            <a:ext cx="627891" cy="7277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5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0DE1-5808-0EE3-9C2C-BD2DF09F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Fwd</a:t>
            </a:r>
            <a:r>
              <a:rPr lang="en-US" dirty="0"/>
              <a:t> + </a:t>
            </a:r>
            <a:r>
              <a:rPr lang="en-US" dirty="0" err="1"/>
              <a:t>Bckwd</a:t>
            </a:r>
            <a:r>
              <a:rPr lang="en-US" dirty="0"/>
              <a:t>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DA8C1-2B0A-60F8-6203-BBE7624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20EDD-7A11-0ECB-0D10-34AF7A2D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8" y="1627081"/>
            <a:ext cx="5955338" cy="45640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F180C3-740E-B9B2-A45A-8A33C9485BAC}"/>
              </a:ext>
            </a:extLst>
          </p:cNvPr>
          <p:cNvGrpSpPr/>
          <p:nvPr/>
        </p:nvGrpSpPr>
        <p:grpSpPr>
          <a:xfrm>
            <a:off x="7371590" y="1"/>
            <a:ext cx="3309495" cy="6858000"/>
            <a:chOff x="6942965" y="0"/>
            <a:chExt cx="4461418" cy="92450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243071-6264-3D85-DE59-426F75AC6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49" y="0"/>
              <a:ext cx="4399751" cy="30612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416592-2FE6-E896-FB43-DE28864C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965" y="2964537"/>
              <a:ext cx="4410835" cy="3140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11DEF4-98AE-B996-05B3-E4DB14BA4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4049" y="6104787"/>
              <a:ext cx="4450334" cy="314025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D29300-650F-1142-41B7-C6C9E14F368E}"/>
              </a:ext>
            </a:extLst>
          </p:cNvPr>
          <p:cNvCxnSpPr>
            <a:cxnSpLocks/>
          </p:cNvCxnSpPr>
          <p:nvPr/>
        </p:nvCxnSpPr>
        <p:spPr>
          <a:xfrm flipV="1">
            <a:off x="2271713" y="4766209"/>
            <a:ext cx="4671253" cy="29156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9DBCF-467C-C7A9-550B-F7D64953F54D}"/>
              </a:ext>
            </a:extLst>
          </p:cNvPr>
          <p:cNvCxnSpPr>
            <a:cxnSpLocks/>
          </p:cNvCxnSpPr>
          <p:nvPr/>
        </p:nvCxnSpPr>
        <p:spPr>
          <a:xfrm flipV="1">
            <a:off x="2414588" y="3193441"/>
            <a:ext cx="4528378" cy="49273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45CFC-FA1E-51C8-31DB-B0373362F8AC}"/>
              </a:ext>
            </a:extLst>
          </p:cNvPr>
          <p:cNvCxnSpPr>
            <a:cxnSpLocks/>
          </p:cNvCxnSpPr>
          <p:nvPr/>
        </p:nvCxnSpPr>
        <p:spPr>
          <a:xfrm flipV="1">
            <a:off x="6315075" y="1158177"/>
            <a:ext cx="627891" cy="7277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7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6F47-D224-B3A6-7075-C606E86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91511-20D6-137E-24C5-2A984480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8E847-6418-AACD-BEA3-BAD9ED24A1A4}"/>
              </a:ext>
            </a:extLst>
          </p:cNvPr>
          <p:cNvSpPr txBox="1"/>
          <p:nvPr/>
        </p:nvSpPr>
        <p:spPr>
          <a:xfrm>
            <a:off x="744466" y="1140977"/>
            <a:ext cx="10204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power curves more or less match what Ansys provides, so nothing alarming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However, the results are unrealistic: Watt output with &lt;100 </a:t>
            </a:r>
            <a:r>
              <a:rPr lang="en-US" dirty="0" err="1"/>
              <a:t>mW</a:t>
            </a:r>
            <a:r>
              <a:rPr lang="en-US" dirty="0"/>
              <a:t> pump. I hope it’s fixed by using “correct” fiber parameters (</a:t>
            </a:r>
            <a:r>
              <a:rPr lang="en-US" dirty="0" err="1"/>
              <a:t>Nlight’s</a:t>
            </a:r>
            <a:r>
              <a:rPr lang="en-US" dirty="0"/>
              <a:t> instead of Ansys default example EDF parameters)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did not include 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understanding is that ASE is basically a rise of the PSD between all the comb-lines, so if ASE is a dominant power contribution that would be bad. But I don’t know if the purpose of the simulation is to address / diagnose that kind of situation?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not include counter-propagating pulses, that is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39008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318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Modeling an EDFA</vt:lpstr>
      <vt:lpstr>Rate Equations</vt:lpstr>
      <vt:lpstr>Forward Pumping</vt:lpstr>
      <vt:lpstr>Forward Pumping</vt:lpstr>
      <vt:lpstr>Backward Pumping</vt:lpstr>
      <vt:lpstr>Backward Pumping</vt:lpstr>
      <vt:lpstr>Fwd + Bckwd Pumping</vt:lpstr>
      <vt:lpstr>Fwd + Bckwd Pumping</vt:lpstr>
      <vt:lpstr>Things 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8</cp:revision>
  <dcterms:created xsi:type="dcterms:W3CDTF">2023-10-10T20:15:56Z</dcterms:created>
  <dcterms:modified xsi:type="dcterms:W3CDTF">2023-10-13T06:17:53Z</dcterms:modified>
</cp:coreProperties>
</file>