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29"/>
  </p:normalViewPr>
  <p:slideViewPr>
    <p:cSldViewPr snapToGrid="0">
      <p:cViewPr varScale="1">
        <p:scale>
          <a:sx n="103" d="100"/>
          <a:sy n="103" d="100"/>
        </p:scale>
        <p:origin x="8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00F8E-A62E-2C34-0C31-8C619ED560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2A952F-179B-6B6D-0562-B0D511E2C2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459114-3A62-1254-8834-D2E46E1C2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18F43-84B3-6B41-8FAE-1567E32F0C4A}" type="datetimeFigureOut">
              <a:rPr lang="en-US" smtClean="0"/>
              <a:t>5/16/23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E3D93D-5E53-9A6B-6C9B-E7A57ECB8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D3635E-8171-DE6B-4C1B-34A894221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49A12-FD0C-DC41-8B40-B0867C2B0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164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C2939-CEB3-52F6-6076-D91430200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5D10F8-C9A3-01D3-500C-C18D50CBBD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A02C22-4DF9-D253-B5EC-5BFB0769A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18F43-84B3-6B41-8FAE-1567E32F0C4A}" type="datetimeFigureOut">
              <a:rPr lang="en-US" smtClean="0"/>
              <a:t>5/16/23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D3EB48-FE3B-F6F2-E27F-6B64713A1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E0E97A-11C0-DA71-B4F6-85BACC330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49A12-FD0C-DC41-8B40-B0867C2B0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346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36C40E-CFD4-2F4B-63B9-EF345BF752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10BFD0-739B-67C8-5CDE-CC4680FFAC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2140A3-CC51-A2A6-27C3-B970E8713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18F43-84B3-6B41-8FAE-1567E32F0C4A}" type="datetimeFigureOut">
              <a:rPr lang="en-US" smtClean="0"/>
              <a:t>5/16/23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5ADE3F-E4A6-979A-6C41-237CCD099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610C80-43FF-8E8E-41CF-9D816A809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49A12-FD0C-DC41-8B40-B0867C2B0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389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B027A-519A-F2F1-01E3-DB33AB30E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B8C6C9-0263-B775-A75A-37F1AEFBC3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351F4E-D7A9-D9FC-A708-E25D2AD9F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18F43-84B3-6B41-8FAE-1567E32F0C4A}" type="datetimeFigureOut">
              <a:rPr lang="en-US" smtClean="0"/>
              <a:t>5/16/23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0D05BD-2C05-8B39-203F-A896139CC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390BCE-92FC-8642-ED05-BCDAC42C9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49A12-FD0C-DC41-8B40-B0867C2B0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930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4E922-8B57-EF0B-CAD0-26D941867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848A1D-BCD9-47F3-B313-A52B020694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5FBF76-363C-EE40-46BD-0DB6E2F5F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18F43-84B3-6B41-8FAE-1567E32F0C4A}" type="datetimeFigureOut">
              <a:rPr lang="en-US" smtClean="0"/>
              <a:t>5/16/23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02AD6E-D03E-155A-DBC9-6FB6C136F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8F87A-CC73-3F1E-1800-41719C286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49A12-FD0C-DC41-8B40-B0867C2B0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24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82593-96D9-1B4C-B015-CDD9F61CD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AD5219-A797-DEB1-6B60-22ADCC1614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8DD0E6-9E3B-306A-3ECC-8E6C021236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DD23F9-B13B-E7B4-E0A9-455CAD49B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18F43-84B3-6B41-8FAE-1567E32F0C4A}" type="datetimeFigureOut">
              <a:rPr lang="en-US" smtClean="0"/>
              <a:t>5/16/23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187BFF-BCD5-62BD-854B-157F56986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6BD3AC-4DB0-80FF-74CE-A02975504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49A12-FD0C-DC41-8B40-B0867C2B0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58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CBF38-7808-BCF3-DE19-4F6AA58DB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49CB9D-B063-D918-C6F7-BDA1AE4365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E5FECF-4CC8-2CFB-8553-E8CFFE86FB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4B4B0D-8271-4461-45CA-448D5112BE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D9DF71-5535-9B25-3940-FF4848A42D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7D30C8-F190-2A03-0C64-689DE87D2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18F43-84B3-6B41-8FAE-1567E32F0C4A}" type="datetimeFigureOut">
              <a:rPr lang="en-US" smtClean="0"/>
              <a:t>5/16/23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1E6E1E-A387-FD9A-F94E-6CDA93C21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082A15-C74F-553E-0403-A016A7EA7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49A12-FD0C-DC41-8B40-B0867C2B0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197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64EBC-3ABC-0D6B-2876-2600A9B22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E475D4-2949-C40F-4AB5-521A7100E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18F43-84B3-6B41-8FAE-1567E32F0C4A}" type="datetimeFigureOut">
              <a:rPr lang="en-US" smtClean="0"/>
              <a:t>5/16/23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A7F25D-AE05-95AB-19CD-9B4525CFB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70EE9D-0F8A-EEBF-0E45-3B0B92245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49A12-FD0C-DC41-8B40-B0867C2B0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193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BAD1F1-D80F-661F-F939-D1D071533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18F43-84B3-6B41-8FAE-1567E32F0C4A}" type="datetimeFigureOut">
              <a:rPr lang="en-US" smtClean="0"/>
              <a:t>5/16/23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336985-24EA-3F60-9A18-C4B0399A9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C35776-EE84-7E3C-510D-0E168337B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49A12-FD0C-DC41-8B40-B0867C2B0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412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AB277-2F5D-F390-AB4E-B738C4F57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0CF12E-DD7B-C393-75A3-CD886A1211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0F9892-B400-E5DD-6D7F-199501679F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1E1391-EE30-5C5E-DC94-012D91F5B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18F43-84B3-6B41-8FAE-1567E32F0C4A}" type="datetimeFigureOut">
              <a:rPr lang="en-US" smtClean="0"/>
              <a:t>5/16/23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F9339B-2B91-AAD4-EBE3-A869F5161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0A5A0E-5C2E-B51F-BA6C-C5F2879E9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49A12-FD0C-DC41-8B40-B0867C2B0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528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E680E-0A45-0364-2735-5A057EB54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6D8021-E375-D0C7-EF68-9AD3220849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C943E7-4B3A-AEF5-9D6A-6EC0C0F252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0AABE9-9C38-A412-0CF6-58618A4C8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18F43-84B3-6B41-8FAE-1567E32F0C4A}" type="datetimeFigureOut">
              <a:rPr lang="en-US" smtClean="0"/>
              <a:t>5/16/23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EB8336-95F3-77D1-9D27-C525F68E1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8F1788-EC0E-E5C5-88FF-50E2A2E62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49A12-FD0C-DC41-8B40-B0867C2B0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187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2F8F4A-F0A3-14C4-70B4-5BAC4B40F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4F35BA-2976-AD3E-7903-2BC07736A6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CA7423-70F9-F27A-9FF0-F04114FBA9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B18F43-84B3-6B41-8FAE-1567E32F0C4A}" type="datetimeFigureOut">
              <a:rPr lang="en-US" smtClean="0"/>
              <a:t>5/16/23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291F88-4FA2-5F06-EE0F-10C4F06FFA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70054F-2A04-9E76-399E-A141315022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349A12-FD0C-DC41-8B40-B0867C2B0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131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955465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Tz Shin Chang</dc:creator>
  <cp:lastModifiedBy>Peter Tz Shin Chang</cp:lastModifiedBy>
  <cp:revision>1</cp:revision>
  <dcterms:created xsi:type="dcterms:W3CDTF">2023-05-17T02:14:18Z</dcterms:created>
  <dcterms:modified xsi:type="dcterms:W3CDTF">2023-05-17T02:15:03Z</dcterms:modified>
</cp:coreProperties>
</file>