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2A3B-C470-4237-B2E1-2D28C3C80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3322B-8DDC-44FB-A01B-40C33AA64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FBAE4-7796-4438-AEAF-8BCF0BEB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9C1F-3391-483C-B0C7-F644DB75AE7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36B4C-C9FF-4AE9-A633-A5E4C378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5AAC3-398B-432A-8971-07780B20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0034-5996-4B52-8838-5B665DF0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2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971C-F5C8-4812-BC55-3F905A89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3D202-A3FF-491E-98AA-D66DB9DA1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AF06E-6A29-4B6C-B3B3-85E8A749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9C1F-3391-483C-B0C7-F644DB75AE7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A73B2-2C3D-426A-A5BF-170A6F86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23D24-09A7-4A28-B2E3-12323CB4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0034-5996-4B52-8838-5B665DF0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86291-C2C3-4A5F-9E1F-614420928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6C0C7-CEA1-4C18-AA97-2F512464C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3D0EF-F79F-4949-AF69-4F6D0D2E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9C1F-3391-483C-B0C7-F644DB75AE7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CCAC8-24EF-46A8-8172-345EFE22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CC680-6E78-4DF1-8215-529420A9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0034-5996-4B52-8838-5B665DF0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2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2672-75C1-41B5-AF3A-F46207AD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AEC92-9AF0-42F1-A17A-8F39C796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4E29F-9B3D-45EB-9791-6B64AF04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9C1F-3391-483C-B0C7-F644DB75AE7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21514-4D30-4C23-9617-E09A12AE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C7943-74D7-41D8-BEB7-04067B26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0034-5996-4B52-8838-5B665DF0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5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39A4-505B-4B48-AEEC-A540FD69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0A1DD-A50F-414C-88DF-C3CA2522D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224F7-4083-4EF3-860B-72D440DB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9C1F-3391-483C-B0C7-F644DB75AE7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7D935-72E7-4DC5-9F41-F14F56BE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E17D-C777-4F79-ABD7-95150EAC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0034-5996-4B52-8838-5B665DF0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7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1F55-6970-49A5-A9E1-C0151D09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4B9BB-C557-4673-A928-11CF5CA28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9FD16-429C-4ACC-ABF0-09B798B2F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EF4E5-3C60-40AB-951D-03CAEC45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9C1F-3391-483C-B0C7-F644DB75AE7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593BA-2456-455E-B548-781216FF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E2642-47BE-42C2-9918-C5546118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0034-5996-4B52-8838-5B665DF0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5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C9FB-0581-4FA0-BA93-3D13FD3A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B8CC7-20CD-49B5-8D67-D25859E38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E914A-CE24-43B6-90E9-60D4EC179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8A78D-2BC8-42F8-9714-F21C33D8D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7806C-F947-423E-8587-DDFAC22DC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A98F-5B3C-4D67-9083-70B83B15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9C1F-3391-483C-B0C7-F644DB75AE7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0A80B-05DA-41C1-B49B-130E0F6B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6AE4B-D4F1-4FAE-9C75-69E9894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0034-5996-4B52-8838-5B665DF0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4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26C1-B0C3-49B5-BE06-C40BB79F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17558-38A1-46A4-BC48-E8DDC4CA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9C1F-3391-483C-B0C7-F644DB75AE7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FEE27-1F2C-4FAB-8537-995A1AA7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F4D8D-C618-4BBD-8DA9-94B9345C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0034-5996-4B52-8838-5B665DF0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4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BE683-768B-42C8-8294-3EBB1C1E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9C1F-3391-483C-B0C7-F644DB75AE7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01A8D-892D-4999-8006-8B75CA8D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C382B-1795-458E-BA9D-29650E89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0034-5996-4B52-8838-5B665DF0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3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F57E-1765-4491-BB42-56CD3F45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2EE0-B5B0-4C7E-8883-9BC8222CE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E758-07A9-4EA1-A39A-3DD55F67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C0581-7373-47D6-AB94-788B8A5C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9C1F-3391-483C-B0C7-F644DB75AE7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73877-535E-4DC9-BA69-4A82535C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5F140-1D7F-48BE-8254-CD837EF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0034-5996-4B52-8838-5B665DF0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BDD3-2BD8-444C-BD4F-C1A5ECE0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078A5-766B-4863-BB14-4B24DC0FA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F12AB-CC9E-4857-AE88-D04C176E1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166E3-CBF9-4EAA-BFE5-8CEA0A9D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9C1F-3391-483C-B0C7-F644DB75AE7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11103-EE17-4620-B687-138F47BF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F5AAD-A2CD-4AF8-8C16-C7A9DBCB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0034-5996-4B52-8838-5B665DF0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0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97AA7-D181-497F-9EA7-793530F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07472-C42A-4772-B4D6-CE4A4B3E5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78F37-25A8-49CC-B979-44A7276D9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9C1F-3391-483C-B0C7-F644DB75AE7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0F142-5A62-4FBD-8971-0CB98C958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EF8F7-5474-4C1E-8EE7-F9E720338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0034-5996-4B52-8838-5B665DF0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3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EAFA04-AF75-455E-8E5D-C64172111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81" y="155441"/>
            <a:ext cx="10643637" cy="654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133AA2-4096-4C86-81E7-214A7746A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647" y="2504357"/>
            <a:ext cx="5911662" cy="3636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9FB8A0-2451-481D-8EEC-C18FF88B5318}"/>
              </a:ext>
            </a:extLst>
          </p:cNvPr>
          <p:cNvSpPr txBox="1"/>
          <p:nvPr/>
        </p:nvSpPr>
        <p:spPr>
          <a:xfrm>
            <a:off x="6593748" y="390332"/>
            <a:ext cx="4723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Apart from the scaling issue, the noise and local structure is completely the same … </a:t>
            </a:r>
          </a:p>
          <a:p>
            <a:endParaRPr lang="en-US" dirty="0"/>
          </a:p>
          <a:p>
            <a:r>
              <a:rPr lang="en-US" dirty="0"/>
              <a:t>So, it’s really only an issue that arises with apodization…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ABEA3-59DE-426E-996A-3420CD301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40" y="363867"/>
            <a:ext cx="5911660" cy="363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6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1</cp:revision>
  <dcterms:created xsi:type="dcterms:W3CDTF">2023-02-02T23:17:40Z</dcterms:created>
  <dcterms:modified xsi:type="dcterms:W3CDTF">2023-02-02T23:17:56Z</dcterms:modified>
</cp:coreProperties>
</file>