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B1DD-75C0-6A19-DCCB-EBEC17F6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C12FF-2D23-38E2-6001-BF0FACC9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FF5-E61D-E715-421C-038D0F6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120-B5E0-7E2C-01A9-7584CAA4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1C64-E483-241F-D2FA-89322922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6C7-035A-545A-30A0-D10C6B21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7131-3F72-DDCD-0F38-C2FC80C2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6ABB-7D13-022F-4722-7D7968A5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C922-DCAD-DF8B-6363-D22C54C5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3D7C-06B9-93A5-480E-536BC876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C80B7-ABCA-AD7E-1B1C-0272B9A9B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C237C-DD98-9544-3883-34566D56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F47-AD29-F649-7496-A7555FC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56FB-A568-73DF-0127-E99139B0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51CF-9AA6-28BF-5BBF-AAA54EB3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54E1-A54B-C089-F7F0-288B755D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C53-7AB9-0012-1905-325302EC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9356-161A-6499-A0A6-F46C2D94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CBAE-BA70-3A6E-F314-A3BE164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C515-89A5-64AF-F564-17A775B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52E0-514D-D6F6-0DE5-E8649F4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CE70-4036-5D64-D4DA-293201E2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D40B-86CF-6607-A444-536DBF8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61C5-3BDB-1B4F-C052-F9A0522D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0884-8D85-B65B-3874-D9EF92F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CAD9-8316-C260-E1FE-8CA2B726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16BE-34EF-46B0-63A2-5E4E71695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5153D-8CB5-158E-606C-D288EB84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5BFF-F095-5419-B637-9C48443B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CF55-72E7-B34B-3CA0-8337789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863C-8442-4425-88DB-F112283B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DD7A-6330-7058-1463-32CFFA73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201B-2824-B39B-B352-588FDC0A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920D-02FB-633C-0E14-B90AB6DA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FC1BD-9010-4FCC-F67C-5572CA8E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DD398-9FD6-5734-6BF8-4DAB9CAB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E62DE-4CF4-556A-C309-C17F3B9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C9F6-58A9-3B63-6B6E-71A4E3E0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E8EF-EB11-C98B-EE59-7357382B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C67-0F70-0AA1-4441-873AE84F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7FE57-1A9F-7CC8-DB64-15886F03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A6C1C-8A74-754A-B5DC-5AC2955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CC220-E3BC-6E47-6B27-49325F83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8B120-93F2-C11C-A235-C28EA53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105F-B03F-CFA9-B783-727CF91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7BD4-F948-A96A-FD38-6AC1E8B9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5DF-C43F-D1EF-C958-6B07200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3D45-438E-89FD-36FC-989829CD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A054-9954-F3A1-2BB4-CECCC0D2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F1BA-76B3-6DD8-D85A-2536AD0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F4EE-AF7F-D098-8882-8F470FBD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4331-5E3A-A5A2-1F73-96E54D62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2944-14A4-CF1E-C8B4-F3ACE34B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84FB0-5A70-DC91-2255-5430B310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C95E-EE80-9A5F-C8AF-FFF4F04C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6CB3-3754-05F8-EFB6-76AFDB97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EF39-F6D0-3931-C915-027A9E5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EE0A-4864-E847-8563-805E7C7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9F183-1216-0976-DBA6-6F7E9D0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4C19-1B6F-FC52-FBB1-4002B646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7907-A10F-BE76-529A-B343AC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C1D6-8A76-4E3D-9543-AF73DC0787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7F45-D4E8-8F74-E1D9-9D9A1C9CA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6604-A799-4F04-404D-0B85C10D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A627A9C-29C7-4D6B-CC02-77B481A2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37982"/>
            <a:ext cx="6674224" cy="50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3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BDB6B5F-B9FB-B22C-BB21-8C52B72FD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6" y="30480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4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10</cp:revision>
  <dcterms:created xsi:type="dcterms:W3CDTF">2023-04-27T04:30:21Z</dcterms:created>
  <dcterms:modified xsi:type="dcterms:W3CDTF">2023-04-28T23:01:31Z</dcterms:modified>
</cp:coreProperties>
</file>