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68" r:id="rId3"/>
    <p:sldId id="301" r:id="rId4"/>
    <p:sldId id="300" r:id="rId5"/>
    <p:sldId id="266" r:id="rId6"/>
    <p:sldId id="265" r:id="rId7"/>
    <p:sldId id="264" r:id="rId8"/>
    <p:sldId id="267" r:id="rId9"/>
    <p:sldId id="269" r:id="rId10"/>
    <p:sldId id="257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83A35"/>
    <a:srgbClr val="C38900"/>
    <a:srgbClr val="FDCE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6197"/>
  </p:normalViewPr>
  <p:slideViewPr>
    <p:cSldViewPr snapToGrid="0">
      <p:cViewPr varScale="1">
        <p:scale>
          <a:sx n="113" d="100"/>
          <a:sy n="113" d="100"/>
        </p:scale>
        <p:origin x="208" y="2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8C5C2-AC82-6040-BF84-1CB7923D636D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0D8B8-A906-AA45-A838-B41737620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Experimental set-up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D8B8-A906-AA45-A838-B417376209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0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75B5F-4D0C-40FC-9603-4AAB94E90B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Imaging speed in DCS Microscopy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D8B8-A906-AA45-A838-B417376209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DCS Microscopy of the USAF test pattern (SU-8 on Silicon)</a:t>
            </a:r>
          </a:p>
          <a:p>
            <a:endParaRPr lang="en-US" dirty="0"/>
          </a:p>
          <a:p>
            <a:r>
              <a:rPr lang="en-US" dirty="0"/>
              <a:t>(or use the original color map?)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D8B8-A906-AA45-A838-B417376209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9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DCS Microscopy on Ovarian cancer tissue</a:t>
            </a:r>
          </a:p>
          <a:p>
            <a:endParaRPr lang="en-US" dirty="0"/>
          </a:p>
          <a:p>
            <a:r>
              <a:rPr lang="en-US" dirty="0"/>
              <a:t>(Consider this color map?)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D8B8-A906-AA45-A838-B417376209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2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difficult to do background subtraction here to completely remove the noise because the overlap between background and signal is heavier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D8B8-A906-AA45-A838-B417376209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1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0F8E-A62E-2C34-0C31-8C619ED56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952F-179B-6B6D-0562-B0D511E2C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9114-3A62-1254-8834-D2E46E1C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D93D-5E53-9A6B-6C9B-E7A57ECB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3635E-8171-DE6B-4C1B-34A89422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2939-CEB3-52F6-6076-D9143020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D10F8-C9A3-01D3-500C-C18D50CB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2C22-4DF9-D253-B5EC-5BFB0769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EB48-FE3B-F6F2-E27F-6B64713A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E97A-11C0-DA71-B4F6-85BACC33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6C40E-CFD4-2F4B-63B9-EF345BF7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0BFD0-739B-67C8-5CDE-CC4680FFA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40A3-CC51-A2A6-27C3-B970E87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DE3F-E4A6-979A-6C41-237CCD09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0C80-43FF-8E8E-41CF-9D816A80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027A-519A-F2F1-01E3-DB33AB30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C6C9-0263-B775-A75A-37F1AEFB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1F4E-D7A9-D9FC-A708-E25D2AD9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05BD-2C05-8B39-203F-A896139C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0BCE-92FC-8642-ED05-BCDAC42C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E922-8B57-EF0B-CAD0-26D94186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48A1D-BCD9-47F3-B313-A52B0206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BF76-363C-EE40-46BD-0DB6E2F5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AD6E-D03E-155A-DBC9-6FB6C136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F87A-CC73-3F1E-1800-41719C28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2593-96D9-1B4C-B015-CDD9F61C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5219-A797-DEB1-6B60-22ADCC161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DD0E6-9E3B-306A-3ECC-8E6C02123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D23F9-B13B-E7B4-E0A9-455CAD49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7BFF-BCD5-62BD-854B-157F5698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D3AC-4DB0-80FF-74CE-A029755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BF38-7808-BCF3-DE19-4F6AA58D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9CB9D-B063-D918-C6F7-BDA1AE43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5FECF-4CC8-2CFB-8553-E8CFFE86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B4B0D-8271-4461-45CA-448D5112B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9DF71-5535-9B25-3940-FF4848A42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D30C8-F190-2A03-0C64-689DE87D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E6E1E-A387-FD9A-F94E-6CDA93C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82A15-C74F-553E-0403-A016A7EA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4EBC-3ABC-0D6B-2876-2600A9B2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475D4-2949-C40F-4AB5-521A7100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F25D-AE05-95AB-19CD-9B4525CF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0EE9D-0F8A-EEBF-0E45-3B0B9224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AD1F1-D80F-661F-F939-D1D07153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36985-24EA-3F60-9A18-C4B0399A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5776-EE84-7E3C-510D-0E168337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1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B277-2F5D-F390-AB4E-B738C4F5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F12E-DD7B-C393-75A3-CD886A12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F9892-B400-E5DD-6D7F-199501679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1391-EE30-5C5E-DC94-012D91F5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9339B-2B91-AAD4-EBE3-A869F516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5A0E-5C2E-B51F-BA6C-C5F2879E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680E-0A45-0364-2735-5A057EB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D8021-E375-D0C7-EF68-9AD322084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43E7-4B3A-AEF5-9D6A-6EC0C0F25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AABE9-9C38-A412-0CF6-58618A4C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B8336-95F3-77D1-9D27-C525F68E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1788-EC0E-E5C5-88FF-50E2A2E6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8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F8F4A-F0A3-14C4-70B4-5BAC4B40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F35BA-2976-AD3E-7903-2BC07736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A7423-70F9-F27A-9FF0-F04114FBA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8F43-84B3-6B41-8FAE-1567E32F0C4A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91F88-4FA2-5F06-EE0F-10C4F06FF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054F-2A04-9E76-399E-A14131502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72D5D0-4668-F8D0-745C-5D8476E19C31}"/>
              </a:ext>
            </a:extLst>
          </p:cNvPr>
          <p:cNvCxnSpPr>
            <a:cxnSpLocks/>
          </p:cNvCxnSpPr>
          <p:nvPr/>
        </p:nvCxnSpPr>
        <p:spPr>
          <a:xfrm>
            <a:off x="3201221" y="4446163"/>
            <a:ext cx="690093" cy="0"/>
          </a:xfrm>
          <a:prstGeom prst="line">
            <a:avLst/>
          </a:prstGeom>
          <a:ln w="57150">
            <a:solidFill>
              <a:srgbClr val="861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6DD34D-E3B6-9D1A-A95B-F7911BA33DC6}"/>
              </a:ext>
            </a:extLst>
          </p:cNvPr>
          <p:cNvSpPr txBox="1"/>
          <p:nvPr/>
        </p:nvSpPr>
        <p:spPr>
          <a:xfrm>
            <a:off x="1423307" y="4264701"/>
            <a:ext cx="120898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MIR Comb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9A1DFF-5223-D5EE-4207-D931028AF944}"/>
              </a:ext>
            </a:extLst>
          </p:cNvPr>
          <p:cNvSpPr txBox="1"/>
          <p:nvPr/>
        </p:nvSpPr>
        <p:spPr>
          <a:xfrm>
            <a:off x="1421478" y="5262553"/>
            <a:ext cx="120898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MIR Comb 2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255CB2-E7FD-FBBF-CFFC-AB3927533075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2632292" y="4433978"/>
            <a:ext cx="568927" cy="12185"/>
          </a:xfrm>
          <a:prstGeom prst="line">
            <a:avLst/>
          </a:prstGeom>
          <a:ln w="57150">
            <a:solidFill>
              <a:srgbClr val="861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43CFA05-ECE4-E419-3415-471282A1978D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630462" y="5431830"/>
            <a:ext cx="570757" cy="1"/>
          </a:xfrm>
          <a:prstGeom prst="line">
            <a:avLst/>
          </a:prstGeom>
          <a:ln w="57150">
            <a:solidFill>
              <a:srgbClr val="861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CC21E7E-E57F-DDF2-B997-57C27550E26F}"/>
              </a:ext>
            </a:extLst>
          </p:cNvPr>
          <p:cNvCxnSpPr>
            <a:cxnSpLocks/>
          </p:cNvCxnSpPr>
          <p:nvPr/>
        </p:nvCxnSpPr>
        <p:spPr>
          <a:xfrm flipV="1">
            <a:off x="3201221" y="4446163"/>
            <a:ext cx="0" cy="1023205"/>
          </a:xfrm>
          <a:prstGeom prst="line">
            <a:avLst/>
          </a:prstGeom>
          <a:ln w="57150">
            <a:solidFill>
              <a:srgbClr val="861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3DF9E4B-2952-B40B-35DD-765EB4FA4724}"/>
              </a:ext>
            </a:extLst>
          </p:cNvPr>
          <p:cNvCxnSpPr>
            <a:cxnSpLocks/>
          </p:cNvCxnSpPr>
          <p:nvPr/>
        </p:nvCxnSpPr>
        <p:spPr>
          <a:xfrm flipH="1">
            <a:off x="3022134" y="5300260"/>
            <a:ext cx="441882" cy="338215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8FB0E8-4FF2-4D5E-881C-5076CC7AABE5}"/>
              </a:ext>
            </a:extLst>
          </p:cNvPr>
          <p:cNvCxnSpPr>
            <a:cxnSpLocks/>
          </p:cNvCxnSpPr>
          <p:nvPr/>
        </p:nvCxnSpPr>
        <p:spPr>
          <a:xfrm flipH="1">
            <a:off x="2980279" y="4277055"/>
            <a:ext cx="441882" cy="3382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2107CB-EB5C-1169-25BD-3556C3705EDC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4133566" y="4423316"/>
            <a:ext cx="936796" cy="56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85">
            <a:extLst>
              <a:ext uri="{FF2B5EF4-FFF2-40B4-BE49-F238E27FC236}">
                <a16:creationId xmlns:a16="http://schemas.microsoft.com/office/drawing/2014/main" id="{8F15B45B-7626-FF37-1FA7-2A9C463B481C}"/>
              </a:ext>
            </a:extLst>
          </p:cNvPr>
          <p:cNvSpPr/>
          <p:nvPr/>
        </p:nvSpPr>
        <p:spPr>
          <a:xfrm rot="16200000">
            <a:off x="5020211" y="4282579"/>
            <a:ext cx="283878" cy="27282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Isosceles Triangle 83">
            <a:extLst>
              <a:ext uri="{FF2B5EF4-FFF2-40B4-BE49-F238E27FC236}">
                <a16:creationId xmlns:a16="http://schemas.microsoft.com/office/drawing/2014/main" id="{DA45E3C5-437A-05FA-2FEF-62B5501D9181}"/>
              </a:ext>
            </a:extLst>
          </p:cNvPr>
          <p:cNvSpPr/>
          <p:nvPr/>
        </p:nvSpPr>
        <p:spPr>
          <a:xfrm rot="5400000">
            <a:off x="3855214" y="4292567"/>
            <a:ext cx="283878" cy="27282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765115-8DA3-594C-CE2B-58B19014DD37}"/>
              </a:ext>
            </a:extLst>
          </p:cNvPr>
          <p:cNvSpPr/>
          <p:nvPr/>
        </p:nvSpPr>
        <p:spPr>
          <a:xfrm>
            <a:off x="4255320" y="4441739"/>
            <a:ext cx="577019" cy="569771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035BC7F-0321-FF2F-7914-04CD3C0E522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98565" y="4413774"/>
            <a:ext cx="632886" cy="0"/>
          </a:xfrm>
          <a:prstGeom prst="line">
            <a:avLst/>
          </a:prstGeom>
          <a:ln w="180975">
            <a:solidFill>
              <a:srgbClr val="861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4F53BB3-0458-EFAB-34C0-B63632C7940C}"/>
              </a:ext>
            </a:extLst>
          </p:cNvPr>
          <p:cNvCxnSpPr>
            <a:cxnSpLocks/>
          </p:cNvCxnSpPr>
          <p:nvPr/>
        </p:nvCxnSpPr>
        <p:spPr>
          <a:xfrm>
            <a:off x="8509187" y="4423315"/>
            <a:ext cx="6725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ounded Rectangle 148">
            <a:extLst>
              <a:ext uri="{FF2B5EF4-FFF2-40B4-BE49-F238E27FC236}">
                <a16:creationId xmlns:a16="http://schemas.microsoft.com/office/drawing/2014/main" id="{5284D344-2968-33B4-6D5B-8B6A1C566A61}"/>
              </a:ext>
            </a:extLst>
          </p:cNvPr>
          <p:cNvSpPr/>
          <p:nvPr/>
        </p:nvSpPr>
        <p:spPr>
          <a:xfrm>
            <a:off x="7697685" y="4254113"/>
            <a:ext cx="842117" cy="3592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VIGO </a:t>
            </a:r>
          </a:p>
        </p:txBody>
      </p:sp>
      <p:sp>
        <p:nvSpPr>
          <p:cNvPr id="91" name="Rounded Rectangle 149">
            <a:extLst>
              <a:ext uri="{FF2B5EF4-FFF2-40B4-BE49-F238E27FC236}">
                <a16:creationId xmlns:a16="http://schemas.microsoft.com/office/drawing/2014/main" id="{F95BE38F-E526-DD3D-D6DE-BA210CEA56CB}"/>
              </a:ext>
            </a:extLst>
          </p:cNvPr>
          <p:cNvSpPr/>
          <p:nvPr/>
        </p:nvSpPr>
        <p:spPr>
          <a:xfrm>
            <a:off x="9199721" y="4141168"/>
            <a:ext cx="1096434" cy="5556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GaGe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DAQ </a:t>
            </a:r>
          </a:p>
        </p:txBody>
      </p:sp>
      <p:sp>
        <p:nvSpPr>
          <p:cNvPr id="92" name="Flowchart: Direct Access Storage 129">
            <a:extLst>
              <a:ext uri="{FF2B5EF4-FFF2-40B4-BE49-F238E27FC236}">
                <a16:creationId xmlns:a16="http://schemas.microsoft.com/office/drawing/2014/main" id="{483CC5EF-7C40-E127-928D-DFFCB113891B}"/>
              </a:ext>
            </a:extLst>
          </p:cNvPr>
          <p:cNvSpPr/>
          <p:nvPr/>
        </p:nvSpPr>
        <p:spPr>
          <a:xfrm rot="10800000">
            <a:off x="5906649" y="4238940"/>
            <a:ext cx="142029" cy="354940"/>
          </a:xfrm>
          <a:prstGeom prst="flowChartMagneticDrum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Merge 131">
            <a:extLst>
              <a:ext uri="{FF2B5EF4-FFF2-40B4-BE49-F238E27FC236}">
                <a16:creationId xmlns:a16="http://schemas.microsoft.com/office/drawing/2014/main" id="{F8FFD981-00E6-4F41-B4A0-756301F46B08}"/>
              </a:ext>
            </a:extLst>
          </p:cNvPr>
          <p:cNvSpPr/>
          <p:nvPr/>
        </p:nvSpPr>
        <p:spPr>
          <a:xfrm rot="16200000">
            <a:off x="6137300" y="4229725"/>
            <a:ext cx="248649" cy="397951"/>
          </a:xfrm>
          <a:prstGeom prst="flowChartMerge">
            <a:avLst/>
          </a:prstGeom>
          <a:solidFill>
            <a:srgbClr val="861640"/>
          </a:solidFill>
          <a:ln>
            <a:solidFill>
              <a:srgbClr val="861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lowchart: Direct Access Storage 139">
            <a:extLst>
              <a:ext uri="{FF2B5EF4-FFF2-40B4-BE49-F238E27FC236}">
                <a16:creationId xmlns:a16="http://schemas.microsoft.com/office/drawing/2014/main" id="{4CF2874E-D7A7-83DB-4D4F-2E937D3A64A1}"/>
              </a:ext>
            </a:extLst>
          </p:cNvPr>
          <p:cNvSpPr/>
          <p:nvPr/>
        </p:nvSpPr>
        <p:spPr>
          <a:xfrm>
            <a:off x="6913747" y="4255446"/>
            <a:ext cx="142029" cy="354940"/>
          </a:xfrm>
          <a:prstGeom prst="flowChartMagneticDrum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Merge 140">
            <a:extLst>
              <a:ext uri="{FF2B5EF4-FFF2-40B4-BE49-F238E27FC236}">
                <a16:creationId xmlns:a16="http://schemas.microsoft.com/office/drawing/2014/main" id="{D0C8E03F-392E-7880-176E-A7DF1CA54447}"/>
              </a:ext>
            </a:extLst>
          </p:cNvPr>
          <p:cNvSpPr/>
          <p:nvPr/>
        </p:nvSpPr>
        <p:spPr>
          <a:xfrm rot="5400000">
            <a:off x="6584869" y="4227004"/>
            <a:ext cx="248649" cy="397951"/>
          </a:xfrm>
          <a:prstGeom prst="flowChartMerge">
            <a:avLst/>
          </a:prstGeom>
          <a:solidFill>
            <a:srgbClr val="861640"/>
          </a:solidFill>
          <a:ln>
            <a:solidFill>
              <a:srgbClr val="861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DEFE50F-2CB7-1A64-D52D-2166EB33E235}"/>
              </a:ext>
            </a:extLst>
          </p:cNvPr>
          <p:cNvSpPr/>
          <p:nvPr/>
        </p:nvSpPr>
        <p:spPr>
          <a:xfrm rot="10800000">
            <a:off x="6451115" y="4265643"/>
            <a:ext cx="60842" cy="3180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94964A1-796E-E7BA-6E0B-EBAEC7379301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55777" y="4428701"/>
            <a:ext cx="632886" cy="0"/>
          </a:xfrm>
          <a:prstGeom prst="line">
            <a:avLst/>
          </a:prstGeom>
          <a:ln w="180975">
            <a:solidFill>
              <a:srgbClr val="861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B47F906F-E96D-B42C-1B01-0E871B04D708}"/>
              </a:ext>
            </a:extLst>
          </p:cNvPr>
          <p:cNvSpPr/>
          <p:nvPr/>
        </p:nvSpPr>
        <p:spPr>
          <a:xfrm>
            <a:off x="6276624" y="5389325"/>
            <a:ext cx="367951" cy="341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9B023E7-7E15-FC5C-4382-24E52A7B5273}"/>
              </a:ext>
            </a:extLst>
          </p:cNvPr>
          <p:cNvSpPr/>
          <p:nvPr/>
        </p:nvSpPr>
        <p:spPr>
          <a:xfrm>
            <a:off x="7815014" y="5389325"/>
            <a:ext cx="367951" cy="341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0D36DF2-0B79-B068-3543-E2516D561834}"/>
              </a:ext>
            </a:extLst>
          </p:cNvPr>
          <p:cNvSpPr/>
          <p:nvPr/>
        </p:nvSpPr>
        <p:spPr>
          <a:xfrm>
            <a:off x="9513394" y="5389325"/>
            <a:ext cx="367951" cy="341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848DFB2-B426-D643-2E95-02CCF6478A61}"/>
              </a:ext>
            </a:extLst>
          </p:cNvPr>
          <p:cNvSpPr/>
          <p:nvPr/>
        </p:nvSpPr>
        <p:spPr>
          <a:xfrm>
            <a:off x="4364478" y="5389325"/>
            <a:ext cx="367951" cy="341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1" name="Rounded Rectangle 112">
            <a:extLst>
              <a:ext uri="{FF2B5EF4-FFF2-40B4-BE49-F238E27FC236}">
                <a16:creationId xmlns:a16="http://schemas.microsoft.com/office/drawing/2014/main" id="{8AED7393-E193-383A-2F95-D68132BF8B90}"/>
              </a:ext>
            </a:extLst>
          </p:cNvPr>
          <p:cNvSpPr/>
          <p:nvPr/>
        </p:nvSpPr>
        <p:spPr>
          <a:xfrm>
            <a:off x="3573334" y="3716386"/>
            <a:ext cx="1943994" cy="1539502"/>
          </a:xfrm>
          <a:prstGeom prst="roundRect">
            <a:avLst/>
          </a:prstGeom>
          <a:noFill/>
          <a:ln>
            <a:solidFill>
              <a:srgbClr val="000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ounded Rectangle 112">
            <a:extLst>
              <a:ext uri="{FF2B5EF4-FFF2-40B4-BE49-F238E27FC236}">
                <a16:creationId xmlns:a16="http://schemas.microsoft.com/office/drawing/2014/main" id="{AC83D428-519B-192A-59FE-D184552788DD}"/>
              </a:ext>
            </a:extLst>
          </p:cNvPr>
          <p:cNvSpPr/>
          <p:nvPr/>
        </p:nvSpPr>
        <p:spPr>
          <a:xfrm>
            <a:off x="5750083" y="3716386"/>
            <a:ext cx="1512360" cy="1539502"/>
          </a:xfrm>
          <a:prstGeom prst="roundRect">
            <a:avLst/>
          </a:prstGeom>
          <a:noFill/>
          <a:ln>
            <a:solidFill>
              <a:srgbClr val="C83A3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509A7AA-DA40-BF9E-6D59-A4E1B5D90F61}"/>
              </a:ext>
            </a:extLst>
          </p:cNvPr>
          <p:cNvCxnSpPr>
            <a:cxnSpLocks/>
          </p:cNvCxnSpPr>
          <p:nvPr/>
        </p:nvCxnSpPr>
        <p:spPr>
          <a:xfrm rot="10800000">
            <a:off x="9484784" y="2941621"/>
            <a:ext cx="873220" cy="16647"/>
          </a:xfrm>
          <a:prstGeom prst="line">
            <a:avLst/>
          </a:prstGeom>
          <a:ln w="57150">
            <a:solidFill>
              <a:srgbClr val="861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87">
            <a:extLst>
              <a:ext uri="{FF2B5EF4-FFF2-40B4-BE49-F238E27FC236}">
                <a16:creationId xmlns:a16="http://schemas.microsoft.com/office/drawing/2014/main" id="{66F4EA33-9ACF-D9D3-ABCD-F21836E33BC6}"/>
              </a:ext>
            </a:extLst>
          </p:cNvPr>
          <p:cNvSpPr/>
          <p:nvPr/>
        </p:nvSpPr>
        <p:spPr>
          <a:xfrm>
            <a:off x="1421478" y="1413524"/>
            <a:ext cx="1798916" cy="681643"/>
          </a:xfrm>
          <a:prstGeom prst="roundRect">
            <a:avLst/>
          </a:prstGeom>
          <a:noFill/>
          <a:ln w="19050">
            <a:solidFill>
              <a:srgbClr val="C735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1GHz mode-locked laser</a:t>
            </a:r>
          </a:p>
        </p:txBody>
      </p:sp>
      <p:sp>
        <p:nvSpPr>
          <p:cNvPr id="44" name="Flowchart: Merge 6">
            <a:extLst>
              <a:ext uri="{FF2B5EF4-FFF2-40B4-BE49-F238E27FC236}">
                <a16:creationId xmlns:a16="http://schemas.microsoft.com/office/drawing/2014/main" id="{20B27586-2EBC-4CE5-FE62-3660406C788F}"/>
              </a:ext>
            </a:extLst>
          </p:cNvPr>
          <p:cNvSpPr/>
          <p:nvPr/>
        </p:nvSpPr>
        <p:spPr>
          <a:xfrm flipV="1">
            <a:off x="9495349" y="2440023"/>
            <a:ext cx="133855" cy="527960"/>
          </a:xfrm>
          <a:prstGeom prst="flowChartMerge">
            <a:avLst/>
          </a:prstGeom>
          <a:solidFill>
            <a:srgbClr val="861640"/>
          </a:solidFill>
          <a:ln>
            <a:solidFill>
              <a:srgbClr val="861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lowchart: Merge 8">
            <a:extLst>
              <a:ext uri="{FF2B5EF4-FFF2-40B4-BE49-F238E27FC236}">
                <a16:creationId xmlns:a16="http://schemas.microsoft.com/office/drawing/2014/main" id="{5017A58E-3515-3986-C651-2274E5B48F8B}"/>
              </a:ext>
            </a:extLst>
          </p:cNvPr>
          <p:cNvSpPr/>
          <p:nvPr/>
        </p:nvSpPr>
        <p:spPr>
          <a:xfrm>
            <a:off x="9525417" y="1763617"/>
            <a:ext cx="74098" cy="514891"/>
          </a:xfrm>
          <a:prstGeom prst="flowChartMerg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Isosceles Triangle 10">
            <a:extLst>
              <a:ext uri="{FF2B5EF4-FFF2-40B4-BE49-F238E27FC236}">
                <a16:creationId xmlns:a16="http://schemas.microsoft.com/office/drawing/2014/main" id="{957C62D6-1B57-64DD-5E78-14D0DFA95359}"/>
              </a:ext>
            </a:extLst>
          </p:cNvPr>
          <p:cNvSpPr/>
          <p:nvPr/>
        </p:nvSpPr>
        <p:spPr>
          <a:xfrm rot="5400000">
            <a:off x="4968480" y="1437053"/>
            <a:ext cx="709674" cy="626057"/>
          </a:xfrm>
          <a:prstGeom prst="triangle">
            <a:avLst/>
          </a:prstGeom>
          <a:solidFill>
            <a:srgbClr val="79A7D0"/>
          </a:solidFill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0F2AB9-B205-6BC2-9355-C2C84C134495}"/>
              </a:ext>
            </a:extLst>
          </p:cNvPr>
          <p:cNvCxnSpPr/>
          <p:nvPr/>
        </p:nvCxnSpPr>
        <p:spPr>
          <a:xfrm>
            <a:off x="7310443" y="1765803"/>
            <a:ext cx="1185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90">
            <a:extLst>
              <a:ext uri="{FF2B5EF4-FFF2-40B4-BE49-F238E27FC236}">
                <a16:creationId xmlns:a16="http://schemas.microsoft.com/office/drawing/2014/main" id="{F4FB3C46-3E6C-6F4E-EF91-9F24ACD383C1}"/>
              </a:ext>
            </a:extLst>
          </p:cNvPr>
          <p:cNvSpPr txBox="1"/>
          <p:nvPr/>
        </p:nvSpPr>
        <p:spPr>
          <a:xfrm>
            <a:off x="7841877" y="1483075"/>
            <a:ext cx="602947" cy="30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HNLF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546D9-65DF-00E6-1120-D5CDAEB979EC}"/>
              </a:ext>
            </a:extLst>
          </p:cNvPr>
          <p:cNvSpPr/>
          <p:nvPr/>
        </p:nvSpPr>
        <p:spPr>
          <a:xfrm>
            <a:off x="9410485" y="2302419"/>
            <a:ext cx="303580" cy="1065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Isosceles Triangle 14">
            <a:extLst>
              <a:ext uri="{FF2B5EF4-FFF2-40B4-BE49-F238E27FC236}">
                <a16:creationId xmlns:a16="http://schemas.microsoft.com/office/drawing/2014/main" id="{392E32C4-900F-7212-FB8D-C8DBAA1F4C09}"/>
              </a:ext>
            </a:extLst>
          </p:cNvPr>
          <p:cNvSpPr/>
          <p:nvPr/>
        </p:nvSpPr>
        <p:spPr>
          <a:xfrm rot="5400000">
            <a:off x="3588464" y="1556669"/>
            <a:ext cx="485442" cy="377985"/>
          </a:xfrm>
          <a:prstGeom prst="triangle">
            <a:avLst/>
          </a:prstGeom>
          <a:solidFill>
            <a:srgbClr val="79A7D0"/>
          </a:solidFill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F62750-BD81-285A-4E23-49D7EA13CFB2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4020177" y="1745662"/>
            <a:ext cx="990112" cy="4421"/>
          </a:xfrm>
          <a:prstGeom prst="line">
            <a:avLst/>
          </a:prstGeom>
          <a:ln w="12700">
            <a:solidFill>
              <a:srgbClr val="00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FDF95BA-582D-8B76-C278-731CD1202896}"/>
              </a:ext>
            </a:extLst>
          </p:cNvPr>
          <p:cNvSpPr/>
          <p:nvPr/>
        </p:nvSpPr>
        <p:spPr>
          <a:xfrm>
            <a:off x="4280188" y="1342224"/>
            <a:ext cx="406356" cy="401252"/>
          </a:xfrm>
          <a:prstGeom prst="ellipse">
            <a:avLst/>
          </a:prstGeom>
          <a:noFill/>
          <a:ln w="127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586C1B-02C7-CFDC-0E95-6D566129B906}"/>
              </a:ext>
            </a:extLst>
          </p:cNvPr>
          <p:cNvCxnSpPr/>
          <p:nvPr/>
        </p:nvCxnSpPr>
        <p:spPr>
          <a:xfrm>
            <a:off x="3220394" y="1745661"/>
            <a:ext cx="421796" cy="2"/>
          </a:xfrm>
          <a:prstGeom prst="line">
            <a:avLst/>
          </a:prstGeom>
          <a:ln w="12700">
            <a:solidFill>
              <a:srgbClr val="00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FF69DA-5435-A8FA-6D28-C546F0F73766}"/>
              </a:ext>
            </a:extLst>
          </p:cNvPr>
          <p:cNvCxnSpPr/>
          <p:nvPr/>
        </p:nvCxnSpPr>
        <p:spPr>
          <a:xfrm>
            <a:off x="5651234" y="1761528"/>
            <a:ext cx="292192" cy="581"/>
          </a:xfrm>
          <a:prstGeom prst="line">
            <a:avLst/>
          </a:prstGeom>
          <a:ln w="12700">
            <a:solidFill>
              <a:srgbClr val="00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97">
            <a:extLst>
              <a:ext uri="{FF2B5EF4-FFF2-40B4-BE49-F238E27FC236}">
                <a16:creationId xmlns:a16="http://schemas.microsoft.com/office/drawing/2014/main" id="{7FAB499D-9867-1982-54DD-161B49BE302A}"/>
              </a:ext>
            </a:extLst>
          </p:cNvPr>
          <p:cNvSpPr txBox="1"/>
          <p:nvPr/>
        </p:nvSpPr>
        <p:spPr>
          <a:xfrm>
            <a:off x="3110971" y="2086252"/>
            <a:ext cx="1521268" cy="30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Pre-amplifier</a:t>
            </a:r>
          </a:p>
        </p:txBody>
      </p:sp>
      <p:sp>
        <p:nvSpPr>
          <p:cNvPr id="56" name="TextBox 98">
            <a:extLst>
              <a:ext uri="{FF2B5EF4-FFF2-40B4-BE49-F238E27FC236}">
                <a16:creationId xmlns:a16="http://schemas.microsoft.com/office/drawing/2014/main" id="{E0DA2804-68F9-6D96-D0EB-AC92393D9265}"/>
              </a:ext>
            </a:extLst>
          </p:cNvPr>
          <p:cNvSpPr txBox="1"/>
          <p:nvPr/>
        </p:nvSpPr>
        <p:spPr>
          <a:xfrm>
            <a:off x="4284936" y="2090798"/>
            <a:ext cx="1711069" cy="30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amplifier</a:t>
            </a:r>
          </a:p>
        </p:txBody>
      </p:sp>
      <p:sp>
        <p:nvSpPr>
          <p:cNvPr id="57" name="TextBox 99">
            <a:extLst>
              <a:ext uri="{FF2B5EF4-FFF2-40B4-BE49-F238E27FC236}">
                <a16:creationId xmlns:a16="http://schemas.microsoft.com/office/drawing/2014/main" id="{9D5B8962-0B21-221B-87CA-54EF7E49DA09}"/>
              </a:ext>
            </a:extLst>
          </p:cNvPr>
          <p:cNvSpPr txBox="1"/>
          <p:nvPr/>
        </p:nvSpPr>
        <p:spPr>
          <a:xfrm>
            <a:off x="4314233" y="1789396"/>
            <a:ext cx="886372" cy="30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DCF</a:t>
            </a:r>
          </a:p>
        </p:txBody>
      </p:sp>
      <p:sp>
        <p:nvSpPr>
          <p:cNvPr id="58" name="Isosceles Triangle 89">
            <a:extLst>
              <a:ext uri="{FF2B5EF4-FFF2-40B4-BE49-F238E27FC236}">
                <a16:creationId xmlns:a16="http://schemas.microsoft.com/office/drawing/2014/main" id="{82B6CD39-F700-1B6F-551B-DF5CE1BF62E0}"/>
              </a:ext>
            </a:extLst>
          </p:cNvPr>
          <p:cNvSpPr/>
          <p:nvPr/>
        </p:nvSpPr>
        <p:spPr>
          <a:xfrm rot="16200000">
            <a:off x="8492152" y="1669755"/>
            <a:ext cx="199916" cy="19213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1C28E2B-9DCC-1FF4-853A-1E6C07B3BAD8}"/>
              </a:ext>
            </a:extLst>
          </p:cNvPr>
          <p:cNvSpPr/>
          <p:nvPr/>
        </p:nvSpPr>
        <p:spPr>
          <a:xfrm>
            <a:off x="8680374" y="1658010"/>
            <a:ext cx="35724" cy="215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F19C91-51CB-C145-4D5B-F03079A7C289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8716100" y="1763617"/>
            <a:ext cx="876139" cy="2204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106">
            <a:extLst>
              <a:ext uri="{FF2B5EF4-FFF2-40B4-BE49-F238E27FC236}">
                <a16:creationId xmlns:a16="http://schemas.microsoft.com/office/drawing/2014/main" id="{88E04B73-C18F-821B-2CCF-526929550920}"/>
              </a:ext>
            </a:extLst>
          </p:cNvPr>
          <p:cNvSpPr/>
          <p:nvPr/>
        </p:nvSpPr>
        <p:spPr>
          <a:xfrm>
            <a:off x="5943426" y="1499502"/>
            <a:ext cx="1689493" cy="49949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Grating compressor</a:t>
            </a:r>
          </a:p>
        </p:txBody>
      </p:sp>
      <p:sp>
        <p:nvSpPr>
          <p:cNvPr id="62" name="Freeform 107">
            <a:extLst>
              <a:ext uri="{FF2B5EF4-FFF2-40B4-BE49-F238E27FC236}">
                <a16:creationId xmlns:a16="http://schemas.microsoft.com/office/drawing/2014/main" id="{FE0B5723-99A8-6385-56B6-9CB5094E900F}"/>
              </a:ext>
            </a:extLst>
          </p:cNvPr>
          <p:cNvSpPr/>
          <p:nvPr/>
        </p:nvSpPr>
        <p:spPr>
          <a:xfrm>
            <a:off x="9330472" y="1579925"/>
            <a:ext cx="389888" cy="451960"/>
          </a:xfrm>
          <a:custGeom>
            <a:avLst/>
            <a:gdLst>
              <a:gd name="connsiteX0" fmla="*/ 0 w 312510"/>
              <a:gd name="connsiteY0" fmla="*/ 0 h 366761"/>
              <a:gd name="connsiteX1" fmla="*/ 312510 w 312510"/>
              <a:gd name="connsiteY1" fmla="*/ 0 h 366761"/>
              <a:gd name="connsiteX2" fmla="*/ 312510 w 312510"/>
              <a:gd name="connsiteY2" fmla="*/ 366761 h 366761"/>
              <a:gd name="connsiteX3" fmla="*/ 310476 w 312510"/>
              <a:gd name="connsiteY3" fmla="*/ 366761 h 366761"/>
              <a:gd name="connsiteX4" fmla="*/ 308084 w 312510"/>
              <a:gd name="connsiteY4" fmla="*/ 356931 h 366761"/>
              <a:gd name="connsiteX5" fmla="*/ 54371 w 312510"/>
              <a:gd name="connsiteY5" fmla="*/ 91486 h 366761"/>
              <a:gd name="connsiteX6" fmla="*/ 0 w 312510"/>
              <a:gd name="connsiteY6" fmla="*/ 84494 h 36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510" h="366761">
                <a:moveTo>
                  <a:pt x="0" y="0"/>
                </a:moveTo>
                <a:lnTo>
                  <a:pt x="312510" y="0"/>
                </a:lnTo>
                <a:lnTo>
                  <a:pt x="312510" y="366761"/>
                </a:lnTo>
                <a:lnTo>
                  <a:pt x="310476" y="366761"/>
                </a:lnTo>
                <a:lnTo>
                  <a:pt x="308084" y="356931"/>
                </a:lnTo>
                <a:cubicBezTo>
                  <a:pt x="263498" y="222466"/>
                  <a:pt x="169086" y="121429"/>
                  <a:pt x="54371" y="91486"/>
                </a:cubicBezTo>
                <a:lnTo>
                  <a:pt x="0" y="84494"/>
                </a:lnTo>
                <a:close/>
              </a:path>
            </a:pathLst>
          </a:cu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110">
            <a:extLst>
              <a:ext uri="{FF2B5EF4-FFF2-40B4-BE49-F238E27FC236}">
                <a16:creationId xmlns:a16="http://schemas.microsoft.com/office/drawing/2014/main" id="{A9B416C8-D84A-CF9E-924D-C54EFC6C4D53}"/>
              </a:ext>
            </a:extLst>
          </p:cNvPr>
          <p:cNvSpPr txBox="1"/>
          <p:nvPr/>
        </p:nvSpPr>
        <p:spPr>
          <a:xfrm>
            <a:off x="9538111" y="2196795"/>
            <a:ext cx="979908" cy="30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6164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PPLN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3E3CE5-B765-0EA1-74B8-36E80D09D36A}"/>
              </a:ext>
            </a:extLst>
          </p:cNvPr>
          <p:cNvSpPr/>
          <p:nvPr/>
        </p:nvSpPr>
        <p:spPr>
          <a:xfrm>
            <a:off x="4363155" y="1342224"/>
            <a:ext cx="406356" cy="401252"/>
          </a:xfrm>
          <a:prstGeom prst="ellipse">
            <a:avLst/>
          </a:prstGeom>
          <a:noFill/>
          <a:ln w="127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ounded Rectangle 112">
            <a:extLst>
              <a:ext uri="{FF2B5EF4-FFF2-40B4-BE49-F238E27FC236}">
                <a16:creationId xmlns:a16="http://schemas.microsoft.com/office/drawing/2014/main" id="{6879B463-AB94-D8F6-A1E7-51D5DAC7B4A3}"/>
              </a:ext>
            </a:extLst>
          </p:cNvPr>
          <p:cNvSpPr/>
          <p:nvPr/>
        </p:nvSpPr>
        <p:spPr>
          <a:xfrm>
            <a:off x="3273342" y="1157199"/>
            <a:ext cx="2542611" cy="1394871"/>
          </a:xfrm>
          <a:prstGeom prst="roundRect">
            <a:avLst/>
          </a:prstGeom>
          <a:noFill/>
          <a:ln>
            <a:solidFill>
              <a:srgbClr val="000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ounded Rectangle 113">
            <a:extLst>
              <a:ext uri="{FF2B5EF4-FFF2-40B4-BE49-F238E27FC236}">
                <a16:creationId xmlns:a16="http://schemas.microsoft.com/office/drawing/2014/main" id="{613ABD76-4E32-3280-3500-58A4CB67670F}"/>
              </a:ext>
            </a:extLst>
          </p:cNvPr>
          <p:cNvSpPr/>
          <p:nvPr/>
        </p:nvSpPr>
        <p:spPr>
          <a:xfrm>
            <a:off x="5883874" y="1148622"/>
            <a:ext cx="3002245" cy="1434650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105">
            <a:extLst>
              <a:ext uri="{FF2B5EF4-FFF2-40B4-BE49-F238E27FC236}">
                <a16:creationId xmlns:a16="http://schemas.microsoft.com/office/drawing/2014/main" id="{B4F32C69-9210-7450-5353-16B10BD0B38A}"/>
              </a:ext>
            </a:extLst>
          </p:cNvPr>
          <p:cNvSpPr txBox="1"/>
          <p:nvPr/>
        </p:nvSpPr>
        <p:spPr>
          <a:xfrm flipH="1">
            <a:off x="9636446" y="3120277"/>
            <a:ext cx="949538" cy="304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6164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LPF</a:t>
            </a:r>
          </a:p>
        </p:txBody>
      </p:sp>
      <p:sp>
        <p:nvSpPr>
          <p:cNvPr id="68" name="Flowchart: Merge 7">
            <a:extLst>
              <a:ext uri="{FF2B5EF4-FFF2-40B4-BE49-F238E27FC236}">
                <a16:creationId xmlns:a16="http://schemas.microsoft.com/office/drawing/2014/main" id="{8E575C11-F553-59DC-88EE-D23ACF0ABEFF}"/>
              </a:ext>
            </a:extLst>
          </p:cNvPr>
          <p:cNvSpPr/>
          <p:nvPr/>
        </p:nvSpPr>
        <p:spPr>
          <a:xfrm flipV="1">
            <a:off x="9525417" y="2424206"/>
            <a:ext cx="74098" cy="514891"/>
          </a:xfrm>
          <a:prstGeom prst="flowChartMerg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79A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4851E6F-CA7D-4C70-C86D-9F246715BD15}"/>
              </a:ext>
            </a:extLst>
          </p:cNvPr>
          <p:cNvSpPr/>
          <p:nvPr/>
        </p:nvSpPr>
        <p:spPr>
          <a:xfrm rot="10800000" flipH="1">
            <a:off x="10008970" y="2788355"/>
            <a:ext cx="77178" cy="3443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8A2D4C-24D1-B05E-641C-1C972E20E7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513394" y="2955108"/>
            <a:ext cx="488474" cy="0"/>
          </a:xfrm>
          <a:prstGeom prst="line">
            <a:avLst/>
          </a:prstGeom>
          <a:ln w="28575">
            <a:solidFill>
              <a:srgbClr val="79A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109">
            <a:extLst>
              <a:ext uri="{FF2B5EF4-FFF2-40B4-BE49-F238E27FC236}">
                <a16:creationId xmlns:a16="http://schemas.microsoft.com/office/drawing/2014/main" id="{DE802DA3-FB03-E413-ED73-885320EC5F76}"/>
              </a:ext>
            </a:extLst>
          </p:cNvPr>
          <p:cNvSpPr/>
          <p:nvPr/>
        </p:nvSpPr>
        <p:spPr>
          <a:xfrm rot="16200000" flipH="1">
            <a:off x="9367331" y="2667822"/>
            <a:ext cx="389888" cy="488281"/>
          </a:xfrm>
          <a:custGeom>
            <a:avLst/>
            <a:gdLst>
              <a:gd name="connsiteX0" fmla="*/ 0 w 312510"/>
              <a:gd name="connsiteY0" fmla="*/ 0 h 366761"/>
              <a:gd name="connsiteX1" fmla="*/ 312510 w 312510"/>
              <a:gd name="connsiteY1" fmla="*/ 0 h 366761"/>
              <a:gd name="connsiteX2" fmla="*/ 312510 w 312510"/>
              <a:gd name="connsiteY2" fmla="*/ 366761 h 366761"/>
              <a:gd name="connsiteX3" fmla="*/ 310476 w 312510"/>
              <a:gd name="connsiteY3" fmla="*/ 366761 h 366761"/>
              <a:gd name="connsiteX4" fmla="*/ 308084 w 312510"/>
              <a:gd name="connsiteY4" fmla="*/ 356931 h 366761"/>
              <a:gd name="connsiteX5" fmla="*/ 54371 w 312510"/>
              <a:gd name="connsiteY5" fmla="*/ 91486 h 366761"/>
              <a:gd name="connsiteX6" fmla="*/ 0 w 312510"/>
              <a:gd name="connsiteY6" fmla="*/ 84494 h 36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510" h="366761">
                <a:moveTo>
                  <a:pt x="0" y="0"/>
                </a:moveTo>
                <a:lnTo>
                  <a:pt x="312510" y="0"/>
                </a:lnTo>
                <a:lnTo>
                  <a:pt x="312510" y="366761"/>
                </a:lnTo>
                <a:lnTo>
                  <a:pt x="310476" y="366761"/>
                </a:lnTo>
                <a:lnTo>
                  <a:pt x="308084" y="356931"/>
                </a:lnTo>
                <a:cubicBezTo>
                  <a:pt x="263498" y="222466"/>
                  <a:pt x="169086" y="121429"/>
                  <a:pt x="54371" y="91486"/>
                </a:cubicBezTo>
                <a:lnTo>
                  <a:pt x="0" y="84494"/>
                </a:lnTo>
                <a:close/>
              </a:path>
            </a:pathLst>
          </a:cu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37F389-5431-AA3E-9A3D-EA38B287B714}"/>
              </a:ext>
            </a:extLst>
          </p:cNvPr>
          <p:cNvSpPr txBox="1"/>
          <p:nvPr/>
        </p:nvSpPr>
        <p:spPr>
          <a:xfrm>
            <a:off x="10358004" y="2764956"/>
            <a:ext cx="118734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MIR Comb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727961D-C77F-A0D4-C9C5-7F532D45DD08}"/>
              </a:ext>
            </a:extLst>
          </p:cNvPr>
          <p:cNvSpPr/>
          <p:nvPr/>
        </p:nvSpPr>
        <p:spPr>
          <a:xfrm>
            <a:off x="2136960" y="703471"/>
            <a:ext cx="367951" cy="341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479272C-DBEC-FBFB-AEE3-7FED7BDDB37C}"/>
              </a:ext>
            </a:extLst>
          </p:cNvPr>
          <p:cNvSpPr/>
          <p:nvPr/>
        </p:nvSpPr>
        <p:spPr>
          <a:xfrm>
            <a:off x="4401560" y="706131"/>
            <a:ext cx="367951" cy="341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5F4849A-9049-8994-ABBB-6C7E672F5FF9}"/>
              </a:ext>
            </a:extLst>
          </p:cNvPr>
          <p:cNvSpPr/>
          <p:nvPr/>
        </p:nvSpPr>
        <p:spPr>
          <a:xfrm>
            <a:off x="7095488" y="703470"/>
            <a:ext cx="367951" cy="341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4DF668F-790B-2750-CB4A-0FAB09C71FCA}"/>
              </a:ext>
            </a:extLst>
          </p:cNvPr>
          <p:cNvSpPr/>
          <p:nvPr/>
        </p:nvSpPr>
        <p:spPr>
          <a:xfrm>
            <a:off x="9268495" y="703469"/>
            <a:ext cx="367951" cy="341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Rounded Rectangle 113">
            <a:extLst>
              <a:ext uri="{FF2B5EF4-FFF2-40B4-BE49-F238E27FC236}">
                <a16:creationId xmlns:a16="http://schemas.microsoft.com/office/drawing/2014/main" id="{F809258F-5DD3-397B-7543-6DC567C52A05}"/>
              </a:ext>
            </a:extLst>
          </p:cNvPr>
          <p:cNvSpPr/>
          <p:nvPr/>
        </p:nvSpPr>
        <p:spPr>
          <a:xfrm flipH="1">
            <a:off x="9121669" y="1139942"/>
            <a:ext cx="2625202" cy="2289057"/>
          </a:xfrm>
          <a:custGeom>
            <a:avLst/>
            <a:gdLst>
              <a:gd name="connsiteX0" fmla="*/ 0 w 3039838"/>
              <a:gd name="connsiteY0" fmla="*/ 159910 h 959439"/>
              <a:gd name="connsiteX1" fmla="*/ 159910 w 3039838"/>
              <a:gd name="connsiteY1" fmla="*/ 0 h 959439"/>
              <a:gd name="connsiteX2" fmla="*/ 2879928 w 3039838"/>
              <a:gd name="connsiteY2" fmla="*/ 0 h 959439"/>
              <a:gd name="connsiteX3" fmla="*/ 3039838 w 3039838"/>
              <a:gd name="connsiteY3" fmla="*/ 159910 h 959439"/>
              <a:gd name="connsiteX4" fmla="*/ 3039838 w 3039838"/>
              <a:gd name="connsiteY4" fmla="*/ 799529 h 959439"/>
              <a:gd name="connsiteX5" fmla="*/ 2879928 w 3039838"/>
              <a:gd name="connsiteY5" fmla="*/ 959439 h 959439"/>
              <a:gd name="connsiteX6" fmla="*/ 159910 w 3039838"/>
              <a:gd name="connsiteY6" fmla="*/ 959439 h 959439"/>
              <a:gd name="connsiteX7" fmla="*/ 0 w 3039838"/>
              <a:gd name="connsiteY7" fmla="*/ 799529 h 959439"/>
              <a:gd name="connsiteX8" fmla="*/ 0 w 3039838"/>
              <a:gd name="connsiteY8" fmla="*/ 159910 h 959439"/>
              <a:gd name="connsiteX0" fmla="*/ 0 w 3039838"/>
              <a:gd name="connsiteY0" fmla="*/ 1679791 h 2479320"/>
              <a:gd name="connsiteX1" fmla="*/ 159910 w 3039838"/>
              <a:gd name="connsiteY1" fmla="*/ 1519881 h 2479320"/>
              <a:gd name="connsiteX2" fmla="*/ 2842858 w 3039838"/>
              <a:gd name="connsiteY2" fmla="*/ 0 h 2479320"/>
              <a:gd name="connsiteX3" fmla="*/ 3039838 w 3039838"/>
              <a:gd name="connsiteY3" fmla="*/ 1679791 h 2479320"/>
              <a:gd name="connsiteX4" fmla="*/ 3039838 w 3039838"/>
              <a:gd name="connsiteY4" fmla="*/ 2319410 h 2479320"/>
              <a:gd name="connsiteX5" fmla="*/ 2879928 w 3039838"/>
              <a:gd name="connsiteY5" fmla="*/ 2479320 h 2479320"/>
              <a:gd name="connsiteX6" fmla="*/ 159910 w 3039838"/>
              <a:gd name="connsiteY6" fmla="*/ 2479320 h 2479320"/>
              <a:gd name="connsiteX7" fmla="*/ 0 w 3039838"/>
              <a:gd name="connsiteY7" fmla="*/ 2319410 h 2479320"/>
              <a:gd name="connsiteX8" fmla="*/ 0 w 3039838"/>
              <a:gd name="connsiteY8" fmla="*/ 1679791 h 2479320"/>
              <a:gd name="connsiteX0" fmla="*/ 0 w 3039838"/>
              <a:gd name="connsiteY0" fmla="*/ 1679791 h 2479320"/>
              <a:gd name="connsiteX1" fmla="*/ 159910 w 3039838"/>
              <a:gd name="connsiteY1" fmla="*/ 1519881 h 2479320"/>
              <a:gd name="connsiteX2" fmla="*/ 2842858 w 3039838"/>
              <a:gd name="connsiteY2" fmla="*/ 0 h 2479320"/>
              <a:gd name="connsiteX3" fmla="*/ 3039838 w 3039838"/>
              <a:gd name="connsiteY3" fmla="*/ 258764 h 2479320"/>
              <a:gd name="connsiteX4" fmla="*/ 3039838 w 3039838"/>
              <a:gd name="connsiteY4" fmla="*/ 2319410 h 2479320"/>
              <a:gd name="connsiteX5" fmla="*/ 2879928 w 3039838"/>
              <a:gd name="connsiteY5" fmla="*/ 2479320 h 2479320"/>
              <a:gd name="connsiteX6" fmla="*/ 159910 w 3039838"/>
              <a:gd name="connsiteY6" fmla="*/ 2479320 h 2479320"/>
              <a:gd name="connsiteX7" fmla="*/ 0 w 3039838"/>
              <a:gd name="connsiteY7" fmla="*/ 2319410 h 2479320"/>
              <a:gd name="connsiteX8" fmla="*/ 0 w 3039838"/>
              <a:gd name="connsiteY8" fmla="*/ 1679791 h 2479320"/>
              <a:gd name="connsiteX0" fmla="*/ 0 w 3039838"/>
              <a:gd name="connsiteY0" fmla="*/ 1679791 h 2479320"/>
              <a:gd name="connsiteX1" fmla="*/ 159910 w 3039838"/>
              <a:gd name="connsiteY1" fmla="*/ 1519881 h 2479320"/>
              <a:gd name="connsiteX2" fmla="*/ 2842858 w 3039838"/>
              <a:gd name="connsiteY2" fmla="*/ 0 h 2479320"/>
              <a:gd name="connsiteX3" fmla="*/ 3039838 w 3039838"/>
              <a:gd name="connsiteY3" fmla="*/ 172267 h 2479320"/>
              <a:gd name="connsiteX4" fmla="*/ 3039838 w 3039838"/>
              <a:gd name="connsiteY4" fmla="*/ 2319410 h 2479320"/>
              <a:gd name="connsiteX5" fmla="*/ 2879928 w 3039838"/>
              <a:gd name="connsiteY5" fmla="*/ 2479320 h 2479320"/>
              <a:gd name="connsiteX6" fmla="*/ 159910 w 3039838"/>
              <a:gd name="connsiteY6" fmla="*/ 2479320 h 2479320"/>
              <a:gd name="connsiteX7" fmla="*/ 0 w 3039838"/>
              <a:gd name="connsiteY7" fmla="*/ 2319410 h 2479320"/>
              <a:gd name="connsiteX8" fmla="*/ 0 w 3039838"/>
              <a:gd name="connsiteY8" fmla="*/ 1679791 h 2479320"/>
              <a:gd name="connsiteX0" fmla="*/ 0 w 3039838"/>
              <a:gd name="connsiteY0" fmla="*/ 1724145 h 2523674"/>
              <a:gd name="connsiteX1" fmla="*/ 159910 w 3039838"/>
              <a:gd name="connsiteY1" fmla="*/ 1564235 h 2523674"/>
              <a:gd name="connsiteX2" fmla="*/ 1725534 w 3039838"/>
              <a:gd name="connsiteY2" fmla="*/ 116545 h 2523674"/>
              <a:gd name="connsiteX3" fmla="*/ 2842858 w 3039838"/>
              <a:gd name="connsiteY3" fmla="*/ 44354 h 2523674"/>
              <a:gd name="connsiteX4" fmla="*/ 3039838 w 3039838"/>
              <a:gd name="connsiteY4" fmla="*/ 216621 h 2523674"/>
              <a:gd name="connsiteX5" fmla="*/ 3039838 w 3039838"/>
              <a:gd name="connsiteY5" fmla="*/ 2363764 h 2523674"/>
              <a:gd name="connsiteX6" fmla="*/ 2879928 w 3039838"/>
              <a:gd name="connsiteY6" fmla="*/ 2523674 h 2523674"/>
              <a:gd name="connsiteX7" fmla="*/ 159910 w 3039838"/>
              <a:gd name="connsiteY7" fmla="*/ 2523674 h 2523674"/>
              <a:gd name="connsiteX8" fmla="*/ 0 w 3039838"/>
              <a:gd name="connsiteY8" fmla="*/ 2363764 h 2523674"/>
              <a:gd name="connsiteX9" fmla="*/ 0 w 3039838"/>
              <a:gd name="connsiteY9" fmla="*/ 1724145 h 2523674"/>
              <a:gd name="connsiteX0" fmla="*/ 0 w 3039838"/>
              <a:gd name="connsiteY0" fmla="*/ 1679791 h 2479320"/>
              <a:gd name="connsiteX1" fmla="*/ 159910 w 3039838"/>
              <a:gd name="connsiteY1" fmla="*/ 1519881 h 2479320"/>
              <a:gd name="connsiteX2" fmla="*/ 1725534 w 3039838"/>
              <a:gd name="connsiteY2" fmla="*/ 72191 h 2479320"/>
              <a:gd name="connsiteX3" fmla="*/ 2842858 w 3039838"/>
              <a:gd name="connsiteY3" fmla="*/ 0 h 2479320"/>
              <a:gd name="connsiteX4" fmla="*/ 3039838 w 3039838"/>
              <a:gd name="connsiteY4" fmla="*/ 172267 h 2479320"/>
              <a:gd name="connsiteX5" fmla="*/ 3039838 w 3039838"/>
              <a:gd name="connsiteY5" fmla="*/ 2319410 h 2479320"/>
              <a:gd name="connsiteX6" fmla="*/ 2879928 w 3039838"/>
              <a:gd name="connsiteY6" fmla="*/ 2479320 h 2479320"/>
              <a:gd name="connsiteX7" fmla="*/ 159910 w 3039838"/>
              <a:gd name="connsiteY7" fmla="*/ 2479320 h 2479320"/>
              <a:gd name="connsiteX8" fmla="*/ 0 w 3039838"/>
              <a:gd name="connsiteY8" fmla="*/ 2319410 h 2479320"/>
              <a:gd name="connsiteX9" fmla="*/ 0 w 3039838"/>
              <a:gd name="connsiteY9" fmla="*/ 1679791 h 2479320"/>
              <a:gd name="connsiteX0" fmla="*/ 0 w 3039838"/>
              <a:gd name="connsiteY0" fmla="*/ 1694409 h 2493938"/>
              <a:gd name="connsiteX1" fmla="*/ 159910 w 3039838"/>
              <a:gd name="connsiteY1" fmla="*/ 1534499 h 2493938"/>
              <a:gd name="connsiteX2" fmla="*/ 1725534 w 3039838"/>
              <a:gd name="connsiteY2" fmla="*/ 312 h 2493938"/>
              <a:gd name="connsiteX3" fmla="*/ 2842858 w 3039838"/>
              <a:gd name="connsiteY3" fmla="*/ 14618 h 2493938"/>
              <a:gd name="connsiteX4" fmla="*/ 3039838 w 3039838"/>
              <a:gd name="connsiteY4" fmla="*/ 186885 h 2493938"/>
              <a:gd name="connsiteX5" fmla="*/ 3039838 w 3039838"/>
              <a:gd name="connsiteY5" fmla="*/ 2334028 h 2493938"/>
              <a:gd name="connsiteX6" fmla="*/ 2879928 w 3039838"/>
              <a:gd name="connsiteY6" fmla="*/ 2493938 h 2493938"/>
              <a:gd name="connsiteX7" fmla="*/ 159910 w 3039838"/>
              <a:gd name="connsiteY7" fmla="*/ 2493938 h 2493938"/>
              <a:gd name="connsiteX8" fmla="*/ 0 w 3039838"/>
              <a:gd name="connsiteY8" fmla="*/ 2334028 h 2493938"/>
              <a:gd name="connsiteX9" fmla="*/ 0 w 3039838"/>
              <a:gd name="connsiteY9" fmla="*/ 1694409 h 2493938"/>
              <a:gd name="connsiteX0" fmla="*/ 0 w 3039838"/>
              <a:gd name="connsiteY0" fmla="*/ 1696418 h 2495947"/>
              <a:gd name="connsiteX1" fmla="*/ 159910 w 3039838"/>
              <a:gd name="connsiteY1" fmla="*/ 1536508 h 2495947"/>
              <a:gd name="connsiteX2" fmla="*/ 1725534 w 3039838"/>
              <a:gd name="connsiteY2" fmla="*/ 2321 h 2495947"/>
              <a:gd name="connsiteX3" fmla="*/ 2842858 w 3039838"/>
              <a:gd name="connsiteY3" fmla="*/ 16627 h 2495947"/>
              <a:gd name="connsiteX4" fmla="*/ 3039838 w 3039838"/>
              <a:gd name="connsiteY4" fmla="*/ 188894 h 2495947"/>
              <a:gd name="connsiteX5" fmla="*/ 3039838 w 3039838"/>
              <a:gd name="connsiteY5" fmla="*/ 2336037 h 2495947"/>
              <a:gd name="connsiteX6" fmla="*/ 2879928 w 3039838"/>
              <a:gd name="connsiteY6" fmla="*/ 2495947 h 2495947"/>
              <a:gd name="connsiteX7" fmla="*/ 159910 w 3039838"/>
              <a:gd name="connsiteY7" fmla="*/ 2495947 h 2495947"/>
              <a:gd name="connsiteX8" fmla="*/ 0 w 3039838"/>
              <a:gd name="connsiteY8" fmla="*/ 2336037 h 2495947"/>
              <a:gd name="connsiteX9" fmla="*/ 0 w 3039838"/>
              <a:gd name="connsiteY9" fmla="*/ 1696418 h 2495947"/>
              <a:gd name="connsiteX0" fmla="*/ 0 w 3039838"/>
              <a:gd name="connsiteY0" fmla="*/ 1684360 h 2483889"/>
              <a:gd name="connsiteX1" fmla="*/ 159910 w 3039838"/>
              <a:gd name="connsiteY1" fmla="*/ 1524450 h 2483889"/>
              <a:gd name="connsiteX2" fmla="*/ 1725534 w 3039838"/>
              <a:gd name="connsiteY2" fmla="*/ 2620 h 2483889"/>
              <a:gd name="connsiteX3" fmla="*/ 2842858 w 3039838"/>
              <a:gd name="connsiteY3" fmla="*/ 4569 h 2483889"/>
              <a:gd name="connsiteX4" fmla="*/ 3039838 w 3039838"/>
              <a:gd name="connsiteY4" fmla="*/ 176836 h 2483889"/>
              <a:gd name="connsiteX5" fmla="*/ 3039838 w 3039838"/>
              <a:gd name="connsiteY5" fmla="*/ 2323979 h 2483889"/>
              <a:gd name="connsiteX6" fmla="*/ 2879928 w 3039838"/>
              <a:gd name="connsiteY6" fmla="*/ 2483889 h 2483889"/>
              <a:gd name="connsiteX7" fmla="*/ 159910 w 3039838"/>
              <a:gd name="connsiteY7" fmla="*/ 2483889 h 2483889"/>
              <a:gd name="connsiteX8" fmla="*/ 0 w 3039838"/>
              <a:gd name="connsiteY8" fmla="*/ 2323979 h 2483889"/>
              <a:gd name="connsiteX9" fmla="*/ 0 w 3039838"/>
              <a:gd name="connsiteY9" fmla="*/ 1684360 h 2483889"/>
              <a:gd name="connsiteX0" fmla="*/ 0 w 3039838"/>
              <a:gd name="connsiteY0" fmla="*/ 1681740 h 2481269"/>
              <a:gd name="connsiteX1" fmla="*/ 159910 w 3039838"/>
              <a:gd name="connsiteY1" fmla="*/ 1521830 h 2481269"/>
              <a:gd name="connsiteX2" fmla="*/ 1725534 w 3039838"/>
              <a:gd name="connsiteY2" fmla="*/ 0 h 2481269"/>
              <a:gd name="connsiteX3" fmla="*/ 2842858 w 3039838"/>
              <a:gd name="connsiteY3" fmla="*/ 1949 h 2481269"/>
              <a:gd name="connsiteX4" fmla="*/ 3039838 w 3039838"/>
              <a:gd name="connsiteY4" fmla="*/ 174216 h 2481269"/>
              <a:gd name="connsiteX5" fmla="*/ 3039838 w 3039838"/>
              <a:gd name="connsiteY5" fmla="*/ 2321359 h 2481269"/>
              <a:gd name="connsiteX6" fmla="*/ 2879928 w 3039838"/>
              <a:gd name="connsiteY6" fmla="*/ 2481269 h 2481269"/>
              <a:gd name="connsiteX7" fmla="*/ 159910 w 3039838"/>
              <a:gd name="connsiteY7" fmla="*/ 2481269 h 2481269"/>
              <a:gd name="connsiteX8" fmla="*/ 0 w 3039838"/>
              <a:gd name="connsiteY8" fmla="*/ 2321359 h 2481269"/>
              <a:gd name="connsiteX9" fmla="*/ 0 w 3039838"/>
              <a:gd name="connsiteY9" fmla="*/ 1681740 h 2481269"/>
              <a:gd name="connsiteX0" fmla="*/ 0 w 3039838"/>
              <a:gd name="connsiteY0" fmla="*/ 1682101 h 2481630"/>
              <a:gd name="connsiteX1" fmla="*/ 159910 w 3039838"/>
              <a:gd name="connsiteY1" fmla="*/ 1522191 h 2481630"/>
              <a:gd name="connsiteX2" fmla="*/ 1725534 w 3039838"/>
              <a:gd name="connsiteY2" fmla="*/ 361 h 2481630"/>
              <a:gd name="connsiteX3" fmla="*/ 2842858 w 3039838"/>
              <a:gd name="connsiteY3" fmla="*/ 2310 h 2481630"/>
              <a:gd name="connsiteX4" fmla="*/ 3039838 w 3039838"/>
              <a:gd name="connsiteY4" fmla="*/ 174577 h 2481630"/>
              <a:gd name="connsiteX5" fmla="*/ 3039838 w 3039838"/>
              <a:gd name="connsiteY5" fmla="*/ 2321720 h 2481630"/>
              <a:gd name="connsiteX6" fmla="*/ 2879928 w 3039838"/>
              <a:gd name="connsiteY6" fmla="*/ 2481630 h 2481630"/>
              <a:gd name="connsiteX7" fmla="*/ 159910 w 3039838"/>
              <a:gd name="connsiteY7" fmla="*/ 2481630 h 2481630"/>
              <a:gd name="connsiteX8" fmla="*/ 0 w 3039838"/>
              <a:gd name="connsiteY8" fmla="*/ 2321720 h 2481630"/>
              <a:gd name="connsiteX9" fmla="*/ 0 w 3039838"/>
              <a:gd name="connsiteY9" fmla="*/ 1682101 h 2481630"/>
              <a:gd name="connsiteX0" fmla="*/ 0 w 3039838"/>
              <a:gd name="connsiteY0" fmla="*/ 1694408 h 2493937"/>
              <a:gd name="connsiteX1" fmla="*/ 159910 w 3039838"/>
              <a:gd name="connsiteY1" fmla="*/ 1534498 h 2493937"/>
              <a:gd name="connsiteX2" fmla="*/ 1725534 w 3039838"/>
              <a:gd name="connsiteY2" fmla="*/ 312 h 2493937"/>
              <a:gd name="connsiteX3" fmla="*/ 2842858 w 3039838"/>
              <a:gd name="connsiteY3" fmla="*/ 14617 h 2493937"/>
              <a:gd name="connsiteX4" fmla="*/ 3039838 w 3039838"/>
              <a:gd name="connsiteY4" fmla="*/ 186884 h 2493937"/>
              <a:gd name="connsiteX5" fmla="*/ 3039838 w 3039838"/>
              <a:gd name="connsiteY5" fmla="*/ 2334027 h 2493937"/>
              <a:gd name="connsiteX6" fmla="*/ 2879928 w 3039838"/>
              <a:gd name="connsiteY6" fmla="*/ 2493937 h 2493937"/>
              <a:gd name="connsiteX7" fmla="*/ 159910 w 3039838"/>
              <a:gd name="connsiteY7" fmla="*/ 2493937 h 2493937"/>
              <a:gd name="connsiteX8" fmla="*/ 0 w 3039838"/>
              <a:gd name="connsiteY8" fmla="*/ 2334027 h 2493937"/>
              <a:gd name="connsiteX9" fmla="*/ 0 w 3039838"/>
              <a:gd name="connsiteY9" fmla="*/ 1694408 h 2493937"/>
              <a:gd name="connsiteX0" fmla="*/ 0 w 3039838"/>
              <a:gd name="connsiteY0" fmla="*/ 1694096 h 2493625"/>
              <a:gd name="connsiteX1" fmla="*/ 159910 w 3039838"/>
              <a:gd name="connsiteY1" fmla="*/ 1534186 h 2493625"/>
              <a:gd name="connsiteX2" fmla="*/ 1725534 w 3039838"/>
              <a:gd name="connsiteY2" fmla="*/ 0 h 2493625"/>
              <a:gd name="connsiteX3" fmla="*/ 2842858 w 3039838"/>
              <a:gd name="connsiteY3" fmla="*/ 14305 h 2493625"/>
              <a:gd name="connsiteX4" fmla="*/ 3039838 w 3039838"/>
              <a:gd name="connsiteY4" fmla="*/ 186572 h 2493625"/>
              <a:gd name="connsiteX5" fmla="*/ 3039838 w 3039838"/>
              <a:gd name="connsiteY5" fmla="*/ 2333715 h 2493625"/>
              <a:gd name="connsiteX6" fmla="*/ 2879928 w 3039838"/>
              <a:gd name="connsiteY6" fmla="*/ 2493625 h 2493625"/>
              <a:gd name="connsiteX7" fmla="*/ 159910 w 3039838"/>
              <a:gd name="connsiteY7" fmla="*/ 2493625 h 2493625"/>
              <a:gd name="connsiteX8" fmla="*/ 0 w 3039838"/>
              <a:gd name="connsiteY8" fmla="*/ 2333715 h 2493625"/>
              <a:gd name="connsiteX9" fmla="*/ 0 w 3039838"/>
              <a:gd name="connsiteY9" fmla="*/ 1694096 h 2493625"/>
              <a:gd name="connsiteX0" fmla="*/ 0 w 3039838"/>
              <a:gd name="connsiteY0" fmla="*/ 1694096 h 2493625"/>
              <a:gd name="connsiteX1" fmla="*/ 159910 w 3039838"/>
              <a:gd name="connsiteY1" fmla="*/ 1534186 h 2493625"/>
              <a:gd name="connsiteX2" fmla="*/ 1725534 w 3039838"/>
              <a:gd name="connsiteY2" fmla="*/ 0 h 2493625"/>
              <a:gd name="connsiteX3" fmla="*/ 2842858 w 3039838"/>
              <a:gd name="connsiteY3" fmla="*/ 14305 h 2493625"/>
              <a:gd name="connsiteX4" fmla="*/ 3039838 w 3039838"/>
              <a:gd name="connsiteY4" fmla="*/ 186572 h 2493625"/>
              <a:gd name="connsiteX5" fmla="*/ 3039838 w 3039838"/>
              <a:gd name="connsiteY5" fmla="*/ 2333715 h 2493625"/>
              <a:gd name="connsiteX6" fmla="*/ 2879928 w 3039838"/>
              <a:gd name="connsiteY6" fmla="*/ 2493625 h 2493625"/>
              <a:gd name="connsiteX7" fmla="*/ 159910 w 3039838"/>
              <a:gd name="connsiteY7" fmla="*/ 2493625 h 2493625"/>
              <a:gd name="connsiteX8" fmla="*/ 0 w 3039838"/>
              <a:gd name="connsiteY8" fmla="*/ 2333715 h 2493625"/>
              <a:gd name="connsiteX9" fmla="*/ 0 w 3039838"/>
              <a:gd name="connsiteY9" fmla="*/ 1694096 h 2493625"/>
              <a:gd name="connsiteX0" fmla="*/ 0 w 3039838"/>
              <a:gd name="connsiteY0" fmla="*/ 1694096 h 2493625"/>
              <a:gd name="connsiteX1" fmla="*/ 159910 w 3039838"/>
              <a:gd name="connsiteY1" fmla="*/ 1534186 h 2493625"/>
              <a:gd name="connsiteX2" fmla="*/ 1305404 w 3039838"/>
              <a:gd name="connsiteY2" fmla="*/ 704335 h 2493625"/>
              <a:gd name="connsiteX3" fmla="*/ 1725534 w 3039838"/>
              <a:gd name="connsiteY3" fmla="*/ 0 h 2493625"/>
              <a:gd name="connsiteX4" fmla="*/ 2842858 w 3039838"/>
              <a:gd name="connsiteY4" fmla="*/ 14305 h 2493625"/>
              <a:gd name="connsiteX5" fmla="*/ 3039838 w 3039838"/>
              <a:gd name="connsiteY5" fmla="*/ 186572 h 2493625"/>
              <a:gd name="connsiteX6" fmla="*/ 3039838 w 3039838"/>
              <a:gd name="connsiteY6" fmla="*/ 2333715 h 2493625"/>
              <a:gd name="connsiteX7" fmla="*/ 2879928 w 3039838"/>
              <a:gd name="connsiteY7" fmla="*/ 2493625 h 2493625"/>
              <a:gd name="connsiteX8" fmla="*/ 159910 w 3039838"/>
              <a:gd name="connsiteY8" fmla="*/ 2493625 h 2493625"/>
              <a:gd name="connsiteX9" fmla="*/ 0 w 3039838"/>
              <a:gd name="connsiteY9" fmla="*/ 2333715 h 2493625"/>
              <a:gd name="connsiteX10" fmla="*/ 0 w 3039838"/>
              <a:gd name="connsiteY10" fmla="*/ 1694096 h 2493625"/>
              <a:gd name="connsiteX0" fmla="*/ 0 w 3039838"/>
              <a:gd name="connsiteY0" fmla="*/ 1694096 h 2493625"/>
              <a:gd name="connsiteX1" fmla="*/ 159910 w 3039838"/>
              <a:gd name="connsiteY1" fmla="*/ 1534186 h 2493625"/>
              <a:gd name="connsiteX2" fmla="*/ 1305404 w 3039838"/>
              <a:gd name="connsiteY2" fmla="*/ 704335 h 2493625"/>
              <a:gd name="connsiteX3" fmla="*/ 1725534 w 3039838"/>
              <a:gd name="connsiteY3" fmla="*/ 0 h 2493625"/>
              <a:gd name="connsiteX4" fmla="*/ 2842858 w 3039838"/>
              <a:gd name="connsiteY4" fmla="*/ 14305 h 2493625"/>
              <a:gd name="connsiteX5" fmla="*/ 3039838 w 3039838"/>
              <a:gd name="connsiteY5" fmla="*/ 186572 h 2493625"/>
              <a:gd name="connsiteX6" fmla="*/ 3039838 w 3039838"/>
              <a:gd name="connsiteY6" fmla="*/ 2333715 h 2493625"/>
              <a:gd name="connsiteX7" fmla="*/ 2879928 w 3039838"/>
              <a:gd name="connsiteY7" fmla="*/ 2493625 h 2493625"/>
              <a:gd name="connsiteX8" fmla="*/ 159910 w 3039838"/>
              <a:gd name="connsiteY8" fmla="*/ 2493625 h 2493625"/>
              <a:gd name="connsiteX9" fmla="*/ 0 w 3039838"/>
              <a:gd name="connsiteY9" fmla="*/ 2333715 h 2493625"/>
              <a:gd name="connsiteX10" fmla="*/ 0 w 3039838"/>
              <a:gd name="connsiteY10" fmla="*/ 1694096 h 2493625"/>
              <a:gd name="connsiteX0" fmla="*/ 0 w 3039838"/>
              <a:gd name="connsiteY0" fmla="*/ 1694096 h 2493625"/>
              <a:gd name="connsiteX1" fmla="*/ 159910 w 3039838"/>
              <a:gd name="connsiteY1" fmla="*/ 1534186 h 2493625"/>
              <a:gd name="connsiteX2" fmla="*/ 1305404 w 3039838"/>
              <a:gd name="connsiteY2" fmla="*/ 704335 h 2493625"/>
              <a:gd name="connsiteX3" fmla="*/ 1725534 w 3039838"/>
              <a:gd name="connsiteY3" fmla="*/ 0 h 2493625"/>
              <a:gd name="connsiteX4" fmla="*/ 2842858 w 3039838"/>
              <a:gd name="connsiteY4" fmla="*/ 14305 h 2493625"/>
              <a:gd name="connsiteX5" fmla="*/ 3039838 w 3039838"/>
              <a:gd name="connsiteY5" fmla="*/ 186572 h 2493625"/>
              <a:gd name="connsiteX6" fmla="*/ 3039838 w 3039838"/>
              <a:gd name="connsiteY6" fmla="*/ 2333715 h 2493625"/>
              <a:gd name="connsiteX7" fmla="*/ 2879928 w 3039838"/>
              <a:gd name="connsiteY7" fmla="*/ 2493625 h 2493625"/>
              <a:gd name="connsiteX8" fmla="*/ 159910 w 3039838"/>
              <a:gd name="connsiteY8" fmla="*/ 2493625 h 2493625"/>
              <a:gd name="connsiteX9" fmla="*/ 0 w 3039838"/>
              <a:gd name="connsiteY9" fmla="*/ 2333715 h 2493625"/>
              <a:gd name="connsiteX10" fmla="*/ 0 w 3039838"/>
              <a:gd name="connsiteY10" fmla="*/ 1694096 h 2493625"/>
              <a:gd name="connsiteX0" fmla="*/ 0 w 3039838"/>
              <a:gd name="connsiteY0" fmla="*/ 1694096 h 2493625"/>
              <a:gd name="connsiteX1" fmla="*/ 159910 w 3039838"/>
              <a:gd name="connsiteY1" fmla="*/ 1534186 h 2493625"/>
              <a:gd name="connsiteX2" fmla="*/ 1589609 w 3039838"/>
              <a:gd name="connsiteY2" fmla="*/ 259492 h 2493625"/>
              <a:gd name="connsiteX3" fmla="*/ 1725534 w 3039838"/>
              <a:gd name="connsiteY3" fmla="*/ 0 h 2493625"/>
              <a:gd name="connsiteX4" fmla="*/ 2842858 w 3039838"/>
              <a:gd name="connsiteY4" fmla="*/ 14305 h 2493625"/>
              <a:gd name="connsiteX5" fmla="*/ 3039838 w 3039838"/>
              <a:gd name="connsiteY5" fmla="*/ 186572 h 2493625"/>
              <a:gd name="connsiteX6" fmla="*/ 3039838 w 3039838"/>
              <a:gd name="connsiteY6" fmla="*/ 2333715 h 2493625"/>
              <a:gd name="connsiteX7" fmla="*/ 2879928 w 3039838"/>
              <a:gd name="connsiteY7" fmla="*/ 2493625 h 2493625"/>
              <a:gd name="connsiteX8" fmla="*/ 159910 w 3039838"/>
              <a:gd name="connsiteY8" fmla="*/ 2493625 h 2493625"/>
              <a:gd name="connsiteX9" fmla="*/ 0 w 3039838"/>
              <a:gd name="connsiteY9" fmla="*/ 2333715 h 2493625"/>
              <a:gd name="connsiteX10" fmla="*/ 0 w 3039838"/>
              <a:gd name="connsiteY10" fmla="*/ 1694096 h 2493625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89609 w 3039838"/>
              <a:gd name="connsiteY2" fmla="*/ 247135 h 2481268"/>
              <a:gd name="connsiteX3" fmla="*/ 1849101 w 3039838"/>
              <a:gd name="connsiteY3" fmla="*/ 0 h 2481268"/>
              <a:gd name="connsiteX4" fmla="*/ 2842858 w 3039838"/>
              <a:gd name="connsiteY4" fmla="*/ 1948 h 2481268"/>
              <a:gd name="connsiteX5" fmla="*/ 3039838 w 3039838"/>
              <a:gd name="connsiteY5" fmla="*/ 174215 h 2481268"/>
              <a:gd name="connsiteX6" fmla="*/ 3039838 w 3039838"/>
              <a:gd name="connsiteY6" fmla="*/ 2321358 h 2481268"/>
              <a:gd name="connsiteX7" fmla="*/ 2879928 w 3039838"/>
              <a:gd name="connsiteY7" fmla="*/ 2481268 h 2481268"/>
              <a:gd name="connsiteX8" fmla="*/ 159910 w 3039838"/>
              <a:gd name="connsiteY8" fmla="*/ 2481268 h 2481268"/>
              <a:gd name="connsiteX9" fmla="*/ 0 w 3039838"/>
              <a:gd name="connsiteY9" fmla="*/ 2321358 h 2481268"/>
              <a:gd name="connsiteX10" fmla="*/ 0 w 3039838"/>
              <a:gd name="connsiteY10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639036 w 3039838"/>
              <a:gd name="connsiteY2" fmla="*/ 222422 h 2481268"/>
              <a:gd name="connsiteX3" fmla="*/ 1849101 w 3039838"/>
              <a:gd name="connsiteY3" fmla="*/ 0 h 2481268"/>
              <a:gd name="connsiteX4" fmla="*/ 2842858 w 3039838"/>
              <a:gd name="connsiteY4" fmla="*/ 1948 h 2481268"/>
              <a:gd name="connsiteX5" fmla="*/ 3039838 w 3039838"/>
              <a:gd name="connsiteY5" fmla="*/ 174215 h 2481268"/>
              <a:gd name="connsiteX6" fmla="*/ 3039838 w 3039838"/>
              <a:gd name="connsiteY6" fmla="*/ 2321358 h 2481268"/>
              <a:gd name="connsiteX7" fmla="*/ 2879928 w 3039838"/>
              <a:gd name="connsiteY7" fmla="*/ 2481268 h 2481268"/>
              <a:gd name="connsiteX8" fmla="*/ 159910 w 3039838"/>
              <a:gd name="connsiteY8" fmla="*/ 2481268 h 2481268"/>
              <a:gd name="connsiteX9" fmla="*/ 0 w 3039838"/>
              <a:gd name="connsiteY9" fmla="*/ 2321358 h 2481268"/>
              <a:gd name="connsiteX10" fmla="*/ 0 w 3039838"/>
              <a:gd name="connsiteY10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64896 w 3039838"/>
              <a:gd name="connsiteY2" fmla="*/ 1359242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64896 w 3039838"/>
              <a:gd name="connsiteY2" fmla="*/ 1359242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64896 w 3039838"/>
              <a:gd name="connsiteY2" fmla="*/ 1359242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64896 w 3039838"/>
              <a:gd name="connsiteY2" fmla="*/ 1359242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700821 w 3039838"/>
              <a:gd name="connsiteY2" fmla="*/ 1297458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700821 w 3039838"/>
              <a:gd name="connsiteY2" fmla="*/ 1297458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663751 w 3039838"/>
              <a:gd name="connsiteY2" fmla="*/ 1260387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663751 w 3039838"/>
              <a:gd name="connsiteY2" fmla="*/ 1248031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441328 w 3039838"/>
              <a:gd name="connsiteY2" fmla="*/ 1495167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441328 w 3039838"/>
              <a:gd name="connsiteY2" fmla="*/ 1495167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441328 w 3039838"/>
              <a:gd name="connsiteY2" fmla="*/ 1495167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441328 w 3039838"/>
              <a:gd name="connsiteY2" fmla="*/ 1495167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433382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9838" h="2481268">
                <a:moveTo>
                  <a:pt x="0" y="1681739"/>
                </a:moveTo>
                <a:cubicBezTo>
                  <a:pt x="0" y="1593423"/>
                  <a:pt x="71594" y="1521829"/>
                  <a:pt x="159910" y="1521829"/>
                </a:cubicBezTo>
                <a:cubicBezTo>
                  <a:pt x="420726" y="1507209"/>
                  <a:pt x="992980" y="1503730"/>
                  <a:pt x="1503112" y="1507524"/>
                </a:cubicBezTo>
                <a:cubicBezTo>
                  <a:pt x="1691968" y="1511318"/>
                  <a:pt x="1663752" y="1476631"/>
                  <a:pt x="1651394" y="1433382"/>
                </a:cubicBezTo>
                <a:cubicBezTo>
                  <a:pt x="1638422" y="463050"/>
                  <a:pt x="1641097" y="438665"/>
                  <a:pt x="1639036" y="222422"/>
                </a:cubicBezTo>
                <a:cubicBezTo>
                  <a:pt x="1652838" y="139719"/>
                  <a:pt x="1609334" y="40864"/>
                  <a:pt x="1849101" y="0"/>
                </a:cubicBezTo>
                <a:lnTo>
                  <a:pt x="2842858" y="1948"/>
                </a:lnTo>
                <a:cubicBezTo>
                  <a:pt x="2931174" y="1948"/>
                  <a:pt x="3039838" y="85899"/>
                  <a:pt x="3039838" y="174215"/>
                </a:cubicBezTo>
                <a:lnTo>
                  <a:pt x="3039838" y="2321358"/>
                </a:lnTo>
                <a:cubicBezTo>
                  <a:pt x="3039838" y="2409674"/>
                  <a:pt x="2968244" y="2481268"/>
                  <a:pt x="2879928" y="2481268"/>
                </a:cubicBezTo>
                <a:lnTo>
                  <a:pt x="159910" y="2481268"/>
                </a:lnTo>
                <a:cubicBezTo>
                  <a:pt x="71594" y="2481268"/>
                  <a:pt x="0" y="2409674"/>
                  <a:pt x="0" y="2321358"/>
                </a:cubicBezTo>
                <a:lnTo>
                  <a:pt x="0" y="1681739"/>
                </a:lnTo>
                <a:close/>
              </a:path>
            </a:pathLst>
          </a:custGeom>
          <a:noFill/>
          <a:ln>
            <a:solidFill>
              <a:srgbClr val="C389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67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5EE940-7FDC-BBAE-E2D2-137E213A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55" y="3265559"/>
            <a:ext cx="5870701" cy="3721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B66B4-7CC6-7FE7-3C15-13B36485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413" y="175835"/>
            <a:ext cx="3554388" cy="3285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EE2E4A-9810-B725-5F6A-920AA748B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99" y="-193241"/>
            <a:ext cx="5870701" cy="4403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17B391-DD0C-B005-ADCE-620E54641A76}"/>
              </a:ext>
            </a:extLst>
          </p:cNvPr>
          <p:cNvSpPr txBox="1"/>
          <p:nvPr/>
        </p:nvSpPr>
        <p:spPr>
          <a:xfrm>
            <a:off x="7308273" y="304800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Basler Camera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A9BE5-4769-5C2C-2EBA-F4DF6D19DA64}"/>
              </a:ext>
            </a:extLst>
          </p:cNvPr>
          <p:cNvSpPr txBox="1"/>
          <p:nvPr/>
        </p:nvSpPr>
        <p:spPr>
          <a:xfrm>
            <a:off x="5950939" y="5418491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FTIR Image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630F82-D230-0229-0B41-73F2D023D21A}"/>
              </a:ext>
            </a:extLst>
          </p:cNvPr>
          <p:cNvGrpSpPr/>
          <p:nvPr/>
        </p:nvGrpSpPr>
        <p:grpSpPr>
          <a:xfrm>
            <a:off x="129355" y="3265558"/>
            <a:ext cx="4910731" cy="3683049"/>
            <a:chOff x="986944" y="3674271"/>
            <a:chExt cx="3572256" cy="267919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235373-AEB6-CB63-0574-A1B40CDAB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6944" y="3674271"/>
              <a:ext cx="3572256" cy="2679192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E7081B2-8656-145C-E618-16F1C7CB2AEA}"/>
                </a:ext>
              </a:extLst>
            </p:cNvPr>
            <p:cNvSpPr/>
            <p:nvPr/>
          </p:nvSpPr>
          <p:spPr>
            <a:xfrm rot="16200000">
              <a:off x="884075" y="4572253"/>
              <a:ext cx="1974272" cy="883227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background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E89E4A-9141-DE66-B113-B8AA63BA0C7C}"/>
                </a:ext>
              </a:extLst>
            </p:cNvPr>
            <p:cNvSpPr/>
            <p:nvPr/>
          </p:nvSpPr>
          <p:spPr>
            <a:xfrm rot="16200000">
              <a:off x="1859896" y="4572253"/>
              <a:ext cx="1974272" cy="883227"/>
            </a:xfrm>
            <a:prstGeom prst="ellipse">
              <a:avLst/>
            </a:prstGeom>
            <a:solidFill>
              <a:srgbClr val="7030A0">
                <a:alpha val="2509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76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3">
            <a:extLst>
              <a:ext uri="{FF2B5EF4-FFF2-40B4-BE49-F238E27FC236}">
                <a16:creationId xmlns:a16="http://schemas.microsoft.com/office/drawing/2014/main" id="{C1E3C174-54C9-5534-1D17-2087C9A309B8}"/>
              </a:ext>
            </a:extLst>
          </p:cNvPr>
          <p:cNvSpPr/>
          <p:nvPr/>
        </p:nvSpPr>
        <p:spPr>
          <a:xfrm>
            <a:off x="7344326" y="1139942"/>
            <a:ext cx="3039838" cy="2481268"/>
          </a:xfrm>
          <a:custGeom>
            <a:avLst/>
            <a:gdLst>
              <a:gd name="connsiteX0" fmla="*/ 0 w 3039838"/>
              <a:gd name="connsiteY0" fmla="*/ 159910 h 959439"/>
              <a:gd name="connsiteX1" fmla="*/ 159910 w 3039838"/>
              <a:gd name="connsiteY1" fmla="*/ 0 h 959439"/>
              <a:gd name="connsiteX2" fmla="*/ 2879928 w 3039838"/>
              <a:gd name="connsiteY2" fmla="*/ 0 h 959439"/>
              <a:gd name="connsiteX3" fmla="*/ 3039838 w 3039838"/>
              <a:gd name="connsiteY3" fmla="*/ 159910 h 959439"/>
              <a:gd name="connsiteX4" fmla="*/ 3039838 w 3039838"/>
              <a:gd name="connsiteY4" fmla="*/ 799529 h 959439"/>
              <a:gd name="connsiteX5" fmla="*/ 2879928 w 3039838"/>
              <a:gd name="connsiteY5" fmla="*/ 959439 h 959439"/>
              <a:gd name="connsiteX6" fmla="*/ 159910 w 3039838"/>
              <a:gd name="connsiteY6" fmla="*/ 959439 h 959439"/>
              <a:gd name="connsiteX7" fmla="*/ 0 w 3039838"/>
              <a:gd name="connsiteY7" fmla="*/ 799529 h 959439"/>
              <a:gd name="connsiteX8" fmla="*/ 0 w 3039838"/>
              <a:gd name="connsiteY8" fmla="*/ 159910 h 959439"/>
              <a:gd name="connsiteX0" fmla="*/ 0 w 3039838"/>
              <a:gd name="connsiteY0" fmla="*/ 1679791 h 2479320"/>
              <a:gd name="connsiteX1" fmla="*/ 159910 w 3039838"/>
              <a:gd name="connsiteY1" fmla="*/ 1519881 h 2479320"/>
              <a:gd name="connsiteX2" fmla="*/ 2842858 w 3039838"/>
              <a:gd name="connsiteY2" fmla="*/ 0 h 2479320"/>
              <a:gd name="connsiteX3" fmla="*/ 3039838 w 3039838"/>
              <a:gd name="connsiteY3" fmla="*/ 1679791 h 2479320"/>
              <a:gd name="connsiteX4" fmla="*/ 3039838 w 3039838"/>
              <a:gd name="connsiteY4" fmla="*/ 2319410 h 2479320"/>
              <a:gd name="connsiteX5" fmla="*/ 2879928 w 3039838"/>
              <a:gd name="connsiteY5" fmla="*/ 2479320 h 2479320"/>
              <a:gd name="connsiteX6" fmla="*/ 159910 w 3039838"/>
              <a:gd name="connsiteY6" fmla="*/ 2479320 h 2479320"/>
              <a:gd name="connsiteX7" fmla="*/ 0 w 3039838"/>
              <a:gd name="connsiteY7" fmla="*/ 2319410 h 2479320"/>
              <a:gd name="connsiteX8" fmla="*/ 0 w 3039838"/>
              <a:gd name="connsiteY8" fmla="*/ 1679791 h 2479320"/>
              <a:gd name="connsiteX0" fmla="*/ 0 w 3039838"/>
              <a:gd name="connsiteY0" fmla="*/ 1679791 h 2479320"/>
              <a:gd name="connsiteX1" fmla="*/ 159910 w 3039838"/>
              <a:gd name="connsiteY1" fmla="*/ 1519881 h 2479320"/>
              <a:gd name="connsiteX2" fmla="*/ 2842858 w 3039838"/>
              <a:gd name="connsiteY2" fmla="*/ 0 h 2479320"/>
              <a:gd name="connsiteX3" fmla="*/ 3039838 w 3039838"/>
              <a:gd name="connsiteY3" fmla="*/ 258764 h 2479320"/>
              <a:gd name="connsiteX4" fmla="*/ 3039838 w 3039838"/>
              <a:gd name="connsiteY4" fmla="*/ 2319410 h 2479320"/>
              <a:gd name="connsiteX5" fmla="*/ 2879928 w 3039838"/>
              <a:gd name="connsiteY5" fmla="*/ 2479320 h 2479320"/>
              <a:gd name="connsiteX6" fmla="*/ 159910 w 3039838"/>
              <a:gd name="connsiteY6" fmla="*/ 2479320 h 2479320"/>
              <a:gd name="connsiteX7" fmla="*/ 0 w 3039838"/>
              <a:gd name="connsiteY7" fmla="*/ 2319410 h 2479320"/>
              <a:gd name="connsiteX8" fmla="*/ 0 w 3039838"/>
              <a:gd name="connsiteY8" fmla="*/ 1679791 h 2479320"/>
              <a:gd name="connsiteX0" fmla="*/ 0 w 3039838"/>
              <a:gd name="connsiteY0" fmla="*/ 1679791 h 2479320"/>
              <a:gd name="connsiteX1" fmla="*/ 159910 w 3039838"/>
              <a:gd name="connsiteY1" fmla="*/ 1519881 h 2479320"/>
              <a:gd name="connsiteX2" fmla="*/ 2842858 w 3039838"/>
              <a:gd name="connsiteY2" fmla="*/ 0 h 2479320"/>
              <a:gd name="connsiteX3" fmla="*/ 3039838 w 3039838"/>
              <a:gd name="connsiteY3" fmla="*/ 172267 h 2479320"/>
              <a:gd name="connsiteX4" fmla="*/ 3039838 w 3039838"/>
              <a:gd name="connsiteY4" fmla="*/ 2319410 h 2479320"/>
              <a:gd name="connsiteX5" fmla="*/ 2879928 w 3039838"/>
              <a:gd name="connsiteY5" fmla="*/ 2479320 h 2479320"/>
              <a:gd name="connsiteX6" fmla="*/ 159910 w 3039838"/>
              <a:gd name="connsiteY6" fmla="*/ 2479320 h 2479320"/>
              <a:gd name="connsiteX7" fmla="*/ 0 w 3039838"/>
              <a:gd name="connsiteY7" fmla="*/ 2319410 h 2479320"/>
              <a:gd name="connsiteX8" fmla="*/ 0 w 3039838"/>
              <a:gd name="connsiteY8" fmla="*/ 1679791 h 2479320"/>
              <a:gd name="connsiteX0" fmla="*/ 0 w 3039838"/>
              <a:gd name="connsiteY0" fmla="*/ 1724145 h 2523674"/>
              <a:gd name="connsiteX1" fmla="*/ 159910 w 3039838"/>
              <a:gd name="connsiteY1" fmla="*/ 1564235 h 2523674"/>
              <a:gd name="connsiteX2" fmla="*/ 1725534 w 3039838"/>
              <a:gd name="connsiteY2" fmla="*/ 116545 h 2523674"/>
              <a:gd name="connsiteX3" fmla="*/ 2842858 w 3039838"/>
              <a:gd name="connsiteY3" fmla="*/ 44354 h 2523674"/>
              <a:gd name="connsiteX4" fmla="*/ 3039838 w 3039838"/>
              <a:gd name="connsiteY4" fmla="*/ 216621 h 2523674"/>
              <a:gd name="connsiteX5" fmla="*/ 3039838 w 3039838"/>
              <a:gd name="connsiteY5" fmla="*/ 2363764 h 2523674"/>
              <a:gd name="connsiteX6" fmla="*/ 2879928 w 3039838"/>
              <a:gd name="connsiteY6" fmla="*/ 2523674 h 2523674"/>
              <a:gd name="connsiteX7" fmla="*/ 159910 w 3039838"/>
              <a:gd name="connsiteY7" fmla="*/ 2523674 h 2523674"/>
              <a:gd name="connsiteX8" fmla="*/ 0 w 3039838"/>
              <a:gd name="connsiteY8" fmla="*/ 2363764 h 2523674"/>
              <a:gd name="connsiteX9" fmla="*/ 0 w 3039838"/>
              <a:gd name="connsiteY9" fmla="*/ 1724145 h 2523674"/>
              <a:gd name="connsiteX0" fmla="*/ 0 w 3039838"/>
              <a:gd name="connsiteY0" fmla="*/ 1679791 h 2479320"/>
              <a:gd name="connsiteX1" fmla="*/ 159910 w 3039838"/>
              <a:gd name="connsiteY1" fmla="*/ 1519881 h 2479320"/>
              <a:gd name="connsiteX2" fmla="*/ 1725534 w 3039838"/>
              <a:gd name="connsiteY2" fmla="*/ 72191 h 2479320"/>
              <a:gd name="connsiteX3" fmla="*/ 2842858 w 3039838"/>
              <a:gd name="connsiteY3" fmla="*/ 0 h 2479320"/>
              <a:gd name="connsiteX4" fmla="*/ 3039838 w 3039838"/>
              <a:gd name="connsiteY4" fmla="*/ 172267 h 2479320"/>
              <a:gd name="connsiteX5" fmla="*/ 3039838 w 3039838"/>
              <a:gd name="connsiteY5" fmla="*/ 2319410 h 2479320"/>
              <a:gd name="connsiteX6" fmla="*/ 2879928 w 3039838"/>
              <a:gd name="connsiteY6" fmla="*/ 2479320 h 2479320"/>
              <a:gd name="connsiteX7" fmla="*/ 159910 w 3039838"/>
              <a:gd name="connsiteY7" fmla="*/ 2479320 h 2479320"/>
              <a:gd name="connsiteX8" fmla="*/ 0 w 3039838"/>
              <a:gd name="connsiteY8" fmla="*/ 2319410 h 2479320"/>
              <a:gd name="connsiteX9" fmla="*/ 0 w 3039838"/>
              <a:gd name="connsiteY9" fmla="*/ 1679791 h 2479320"/>
              <a:gd name="connsiteX0" fmla="*/ 0 w 3039838"/>
              <a:gd name="connsiteY0" fmla="*/ 1694409 h 2493938"/>
              <a:gd name="connsiteX1" fmla="*/ 159910 w 3039838"/>
              <a:gd name="connsiteY1" fmla="*/ 1534499 h 2493938"/>
              <a:gd name="connsiteX2" fmla="*/ 1725534 w 3039838"/>
              <a:gd name="connsiteY2" fmla="*/ 312 h 2493938"/>
              <a:gd name="connsiteX3" fmla="*/ 2842858 w 3039838"/>
              <a:gd name="connsiteY3" fmla="*/ 14618 h 2493938"/>
              <a:gd name="connsiteX4" fmla="*/ 3039838 w 3039838"/>
              <a:gd name="connsiteY4" fmla="*/ 186885 h 2493938"/>
              <a:gd name="connsiteX5" fmla="*/ 3039838 w 3039838"/>
              <a:gd name="connsiteY5" fmla="*/ 2334028 h 2493938"/>
              <a:gd name="connsiteX6" fmla="*/ 2879928 w 3039838"/>
              <a:gd name="connsiteY6" fmla="*/ 2493938 h 2493938"/>
              <a:gd name="connsiteX7" fmla="*/ 159910 w 3039838"/>
              <a:gd name="connsiteY7" fmla="*/ 2493938 h 2493938"/>
              <a:gd name="connsiteX8" fmla="*/ 0 w 3039838"/>
              <a:gd name="connsiteY8" fmla="*/ 2334028 h 2493938"/>
              <a:gd name="connsiteX9" fmla="*/ 0 w 3039838"/>
              <a:gd name="connsiteY9" fmla="*/ 1694409 h 2493938"/>
              <a:gd name="connsiteX0" fmla="*/ 0 w 3039838"/>
              <a:gd name="connsiteY0" fmla="*/ 1696418 h 2495947"/>
              <a:gd name="connsiteX1" fmla="*/ 159910 w 3039838"/>
              <a:gd name="connsiteY1" fmla="*/ 1536508 h 2495947"/>
              <a:gd name="connsiteX2" fmla="*/ 1725534 w 3039838"/>
              <a:gd name="connsiteY2" fmla="*/ 2321 h 2495947"/>
              <a:gd name="connsiteX3" fmla="*/ 2842858 w 3039838"/>
              <a:gd name="connsiteY3" fmla="*/ 16627 h 2495947"/>
              <a:gd name="connsiteX4" fmla="*/ 3039838 w 3039838"/>
              <a:gd name="connsiteY4" fmla="*/ 188894 h 2495947"/>
              <a:gd name="connsiteX5" fmla="*/ 3039838 w 3039838"/>
              <a:gd name="connsiteY5" fmla="*/ 2336037 h 2495947"/>
              <a:gd name="connsiteX6" fmla="*/ 2879928 w 3039838"/>
              <a:gd name="connsiteY6" fmla="*/ 2495947 h 2495947"/>
              <a:gd name="connsiteX7" fmla="*/ 159910 w 3039838"/>
              <a:gd name="connsiteY7" fmla="*/ 2495947 h 2495947"/>
              <a:gd name="connsiteX8" fmla="*/ 0 w 3039838"/>
              <a:gd name="connsiteY8" fmla="*/ 2336037 h 2495947"/>
              <a:gd name="connsiteX9" fmla="*/ 0 w 3039838"/>
              <a:gd name="connsiteY9" fmla="*/ 1696418 h 2495947"/>
              <a:gd name="connsiteX0" fmla="*/ 0 w 3039838"/>
              <a:gd name="connsiteY0" fmla="*/ 1684360 h 2483889"/>
              <a:gd name="connsiteX1" fmla="*/ 159910 w 3039838"/>
              <a:gd name="connsiteY1" fmla="*/ 1524450 h 2483889"/>
              <a:gd name="connsiteX2" fmla="*/ 1725534 w 3039838"/>
              <a:gd name="connsiteY2" fmla="*/ 2620 h 2483889"/>
              <a:gd name="connsiteX3" fmla="*/ 2842858 w 3039838"/>
              <a:gd name="connsiteY3" fmla="*/ 4569 h 2483889"/>
              <a:gd name="connsiteX4" fmla="*/ 3039838 w 3039838"/>
              <a:gd name="connsiteY4" fmla="*/ 176836 h 2483889"/>
              <a:gd name="connsiteX5" fmla="*/ 3039838 w 3039838"/>
              <a:gd name="connsiteY5" fmla="*/ 2323979 h 2483889"/>
              <a:gd name="connsiteX6" fmla="*/ 2879928 w 3039838"/>
              <a:gd name="connsiteY6" fmla="*/ 2483889 h 2483889"/>
              <a:gd name="connsiteX7" fmla="*/ 159910 w 3039838"/>
              <a:gd name="connsiteY7" fmla="*/ 2483889 h 2483889"/>
              <a:gd name="connsiteX8" fmla="*/ 0 w 3039838"/>
              <a:gd name="connsiteY8" fmla="*/ 2323979 h 2483889"/>
              <a:gd name="connsiteX9" fmla="*/ 0 w 3039838"/>
              <a:gd name="connsiteY9" fmla="*/ 1684360 h 2483889"/>
              <a:gd name="connsiteX0" fmla="*/ 0 w 3039838"/>
              <a:gd name="connsiteY0" fmla="*/ 1681740 h 2481269"/>
              <a:gd name="connsiteX1" fmla="*/ 159910 w 3039838"/>
              <a:gd name="connsiteY1" fmla="*/ 1521830 h 2481269"/>
              <a:gd name="connsiteX2" fmla="*/ 1725534 w 3039838"/>
              <a:gd name="connsiteY2" fmla="*/ 0 h 2481269"/>
              <a:gd name="connsiteX3" fmla="*/ 2842858 w 3039838"/>
              <a:gd name="connsiteY3" fmla="*/ 1949 h 2481269"/>
              <a:gd name="connsiteX4" fmla="*/ 3039838 w 3039838"/>
              <a:gd name="connsiteY4" fmla="*/ 174216 h 2481269"/>
              <a:gd name="connsiteX5" fmla="*/ 3039838 w 3039838"/>
              <a:gd name="connsiteY5" fmla="*/ 2321359 h 2481269"/>
              <a:gd name="connsiteX6" fmla="*/ 2879928 w 3039838"/>
              <a:gd name="connsiteY6" fmla="*/ 2481269 h 2481269"/>
              <a:gd name="connsiteX7" fmla="*/ 159910 w 3039838"/>
              <a:gd name="connsiteY7" fmla="*/ 2481269 h 2481269"/>
              <a:gd name="connsiteX8" fmla="*/ 0 w 3039838"/>
              <a:gd name="connsiteY8" fmla="*/ 2321359 h 2481269"/>
              <a:gd name="connsiteX9" fmla="*/ 0 w 3039838"/>
              <a:gd name="connsiteY9" fmla="*/ 1681740 h 2481269"/>
              <a:gd name="connsiteX0" fmla="*/ 0 w 3039838"/>
              <a:gd name="connsiteY0" fmla="*/ 1682101 h 2481630"/>
              <a:gd name="connsiteX1" fmla="*/ 159910 w 3039838"/>
              <a:gd name="connsiteY1" fmla="*/ 1522191 h 2481630"/>
              <a:gd name="connsiteX2" fmla="*/ 1725534 w 3039838"/>
              <a:gd name="connsiteY2" fmla="*/ 361 h 2481630"/>
              <a:gd name="connsiteX3" fmla="*/ 2842858 w 3039838"/>
              <a:gd name="connsiteY3" fmla="*/ 2310 h 2481630"/>
              <a:gd name="connsiteX4" fmla="*/ 3039838 w 3039838"/>
              <a:gd name="connsiteY4" fmla="*/ 174577 h 2481630"/>
              <a:gd name="connsiteX5" fmla="*/ 3039838 w 3039838"/>
              <a:gd name="connsiteY5" fmla="*/ 2321720 h 2481630"/>
              <a:gd name="connsiteX6" fmla="*/ 2879928 w 3039838"/>
              <a:gd name="connsiteY6" fmla="*/ 2481630 h 2481630"/>
              <a:gd name="connsiteX7" fmla="*/ 159910 w 3039838"/>
              <a:gd name="connsiteY7" fmla="*/ 2481630 h 2481630"/>
              <a:gd name="connsiteX8" fmla="*/ 0 w 3039838"/>
              <a:gd name="connsiteY8" fmla="*/ 2321720 h 2481630"/>
              <a:gd name="connsiteX9" fmla="*/ 0 w 3039838"/>
              <a:gd name="connsiteY9" fmla="*/ 1682101 h 2481630"/>
              <a:gd name="connsiteX0" fmla="*/ 0 w 3039838"/>
              <a:gd name="connsiteY0" fmla="*/ 1694408 h 2493937"/>
              <a:gd name="connsiteX1" fmla="*/ 159910 w 3039838"/>
              <a:gd name="connsiteY1" fmla="*/ 1534498 h 2493937"/>
              <a:gd name="connsiteX2" fmla="*/ 1725534 w 3039838"/>
              <a:gd name="connsiteY2" fmla="*/ 312 h 2493937"/>
              <a:gd name="connsiteX3" fmla="*/ 2842858 w 3039838"/>
              <a:gd name="connsiteY3" fmla="*/ 14617 h 2493937"/>
              <a:gd name="connsiteX4" fmla="*/ 3039838 w 3039838"/>
              <a:gd name="connsiteY4" fmla="*/ 186884 h 2493937"/>
              <a:gd name="connsiteX5" fmla="*/ 3039838 w 3039838"/>
              <a:gd name="connsiteY5" fmla="*/ 2334027 h 2493937"/>
              <a:gd name="connsiteX6" fmla="*/ 2879928 w 3039838"/>
              <a:gd name="connsiteY6" fmla="*/ 2493937 h 2493937"/>
              <a:gd name="connsiteX7" fmla="*/ 159910 w 3039838"/>
              <a:gd name="connsiteY7" fmla="*/ 2493937 h 2493937"/>
              <a:gd name="connsiteX8" fmla="*/ 0 w 3039838"/>
              <a:gd name="connsiteY8" fmla="*/ 2334027 h 2493937"/>
              <a:gd name="connsiteX9" fmla="*/ 0 w 3039838"/>
              <a:gd name="connsiteY9" fmla="*/ 1694408 h 2493937"/>
              <a:gd name="connsiteX0" fmla="*/ 0 w 3039838"/>
              <a:gd name="connsiteY0" fmla="*/ 1694096 h 2493625"/>
              <a:gd name="connsiteX1" fmla="*/ 159910 w 3039838"/>
              <a:gd name="connsiteY1" fmla="*/ 1534186 h 2493625"/>
              <a:gd name="connsiteX2" fmla="*/ 1725534 w 3039838"/>
              <a:gd name="connsiteY2" fmla="*/ 0 h 2493625"/>
              <a:gd name="connsiteX3" fmla="*/ 2842858 w 3039838"/>
              <a:gd name="connsiteY3" fmla="*/ 14305 h 2493625"/>
              <a:gd name="connsiteX4" fmla="*/ 3039838 w 3039838"/>
              <a:gd name="connsiteY4" fmla="*/ 186572 h 2493625"/>
              <a:gd name="connsiteX5" fmla="*/ 3039838 w 3039838"/>
              <a:gd name="connsiteY5" fmla="*/ 2333715 h 2493625"/>
              <a:gd name="connsiteX6" fmla="*/ 2879928 w 3039838"/>
              <a:gd name="connsiteY6" fmla="*/ 2493625 h 2493625"/>
              <a:gd name="connsiteX7" fmla="*/ 159910 w 3039838"/>
              <a:gd name="connsiteY7" fmla="*/ 2493625 h 2493625"/>
              <a:gd name="connsiteX8" fmla="*/ 0 w 3039838"/>
              <a:gd name="connsiteY8" fmla="*/ 2333715 h 2493625"/>
              <a:gd name="connsiteX9" fmla="*/ 0 w 3039838"/>
              <a:gd name="connsiteY9" fmla="*/ 1694096 h 2493625"/>
              <a:gd name="connsiteX0" fmla="*/ 0 w 3039838"/>
              <a:gd name="connsiteY0" fmla="*/ 1694096 h 2493625"/>
              <a:gd name="connsiteX1" fmla="*/ 159910 w 3039838"/>
              <a:gd name="connsiteY1" fmla="*/ 1534186 h 2493625"/>
              <a:gd name="connsiteX2" fmla="*/ 1725534 w 3039838"/>
              <a:gd name="connsiteY2" fmla="*/ 0 h 2493625"/>
              <a:gd name="connsiteX3" fmla="*/ 2842858 w 3039838"/>
              <a:gd name="connsiteY3" fmla="*/ 14305 h 2493625"/>
              <a:gd name="connsiteX4" fmla="*/ 3039838 w 3039838"/>
              <a:gd name="connsiteY4" fmla="*/ 186572 h 2493625"/>
              <a:gd name="connsiteX5" fmla="*/ 3039838 w 3039838"/>
              <a:gd name="connsiteY5" fmla="*/ 2333715 h 2493625"/>
              <a:gd name="connsiteX6" fmla="*/ 2879928 w 3039838"/>
              <a:gd name="connsiteY6" fmla="*/ 2493625 h 2493625"/>
              <a:gd name="connsiteX7" fmla="*/ 159910 w 3039838"/>
              <a:gd name="connsiteY7" fmla="*/ 2493625 h 2493625"/>
              <a:gd name="connsiteX8" fmla="*/ 0 w 3039838"/>
              <a:gd name="connsiteY8" fmla="*/ 2333715 h 2493625"/>
              <a:gd name="connsiteX9" fmla="*/ 0 w 3039838"/>
              <a:gd name="connsiteY9" fmla="*/ 1694096 h 2493625"/>
              <a:gd name="connsiteX0" fmla="*/ 0 w 3039838"/>
              <a:gd name="connsiteY0" fmla="*/ 1694096 h 2493625"/>
              <a:gd name="connsiteX1" fmla="*/ 159910 w 3039838"/>
              <a:gd name="connsiteY1" fmla="*/ 1534186 h 2493625"/>
              <a:gd name="connsiteX2" fmla="*/ 1305404 w 3039838"/>
              <a:gd name="connsiteY2" fmla="*/ 704335 h 2493625"/>
              <a:gd name="connsiteX3" fmla="*/ 1725534 w 3039838"/>
              <a:gd name="connsiteY3" fmla="*/ 0 h 2493625"/>
              <a:gd name="connsiteX4" fmla="*/ 2842858 w 3039838"/>
              <a:gd name="connsiteY4" fmla="*/ 14305 h 2493625"/>
              <a:gd name="connsiteX5" fmla="*/ 3039838 w 3039838"/>
              <a:gd name="connsiteY5" fmla="*/ 186572 h 2493625"/>
              <a:gd name="connsiteX6" fmla="*/ 3039838 w 3039838"/>
              <a:gd name="connsiteY6" fmla="*/ 2333715 h 2493625"/>
              <a:gd name="connsiteX7" fmla="*/ 2879928 w 3039838"/>
              <a:gd name="connsiteY7" fmla="*/ 2493625 h 2493625"/>
              <a:gd name="connsiteX8" fmla="*/ 159910 w 3039838"/>
              <a:gd name="connsiteY8" fmla="*/ 2493625 h 2493625"/>
              <a:gd name="connsiteX9" fmla="*/ 0 w 3039838"/>
              <a:gd name="connsiteY9" fmla="*/ 2333715 h 2493625"/>
              <a:gd name="connsiteX10" fmla="*/ 0 w 3039838"/>
              <a:gd name="connsiteY10" fmla="*/ 1694096 h 2493625"/>
              <a:gd name="connsiteX0" fmla="*/ 0 w 3039838"/>
              <a:gd name="connsiteY0" fmla="*/ 1694096 h 2493625"/>
              <a:gd name="connsiteX1" fmla="*/ 159910 w 3039838"/>
              <a:gd name="connsiteY1" fmla="*/ 1534186 h 2493625"/>
              <a:gd name="connsiteX2" fmla="*/ 1305404 w 3039838"/>
              <a:gd name="connsiteY2" fmla="*/ 704335 h 2493625"/>
              <a:gd name="connsiteX3" fmla="*/ 1725534 w 3039838"/>
              <a:gd name="connsiteY3" fmla="*/ 0 h 2493625"/>
              <a:gd name="connsiteX4" fmla="*/ 2842858 w 3039838"/>
              <a:gd name="connsiteY4" fmla="*/ 14305 h 2493625"/>
              <a:gd name="connsiteX5" fmla="*/ 3039838 w 3039838"/>
              <a:gd name="connsiteY5" fmla="*/ 186572 h 2493625"/>
              <a:gd name="connsiteX6" fmla="*/ 3039838 w 3039838"/>
              <a:gd name="connsiteY6" fmla="*/ 2333715 h 2493625"/>
              <a:gd name="connsiteX7" fmla="*/ 2879928 w 3039838"/>
              <a:gd name="connsiteY7" fmla="*/ 2493625 h 2493625"/>
              <a:gd name="connsiteX8" fmla="*/ 159910 w 3039838"/>
              <a:gd name="connsiteY8" fmla="*/ 2493625 h 2493625"/>
              <a:gd name="connsiteX9" fmla="*/ 0 w 3039838"/>
              <a:gd name="connsiteY9" fmla="*/ 2333715 h 2493625"/>
              <a:gd name="connsiteX10" fmla="*/ 0 w 3039838"/>
              <a:gd name="connsiteY10" fmla="*/ 1694096 h 2493625"/>
              <a:gd name="connsiteX0" fmla="*/ 0 w 3039838"/>
              <a:gd name="connsiteY0" fmla="*/ 1694096 h 2493625"/>
              <a:gd name="connsiteX1" fmla="*/ 159910 w 3039838"/>
              <a:gd name="connsiteY1" fmla="*/ 1534186 h 2493625"/>
              <a:gd name="connsiteX2" fmla="*/ 1305404 w 3039838"/>
              <a:gd name="connsiteY2" fmla="*/ 704335 h 2493625"/>
              <a:gd name="connsiteX3" fmla="*/ 1725534 w 3039838"/>
              <a:gd name="connsiteY3" fmla="*/ 0 h 2493625"/>
              <a:gd name="connsiteX4" fmla="*/ 2842858 w 3039838"/>
              <a:gd name="connsiteY4" fmla="*/ 14305 h 2493625"/>
              <a:gd name="connsiteX5" fmla="*/ 3039838 w 3039838"/>
              <a:gd name="connsiteY5" fmla="*/ 186572 h 2493625"/>
              <a:gd name="connsiteX6" fmla="*/ 3039838 w 3039838"/>
              <a:gd name="connsiteY6" fmla="*/ 2333715 h 2493625"/>
              <a:gd name="connsiteX7" fmla="*/ 2879928 w 3039838"/>
              <a:gd name="connsiteY7" fmla="*/ 2493625 h 2493625"/>
              <a:gd name="connsiteX8" fmla="*/ 159910 w 3039838"/>
              <a:gd name="connsiteY8" fmla="*/ 2493625 h 2493625"/>
              <a:gd name="connsiteX9" fmla="*/ 0 w 3039838"/>
              <a:gd name="connsiteY9" fmla="*/ 2333715 h 2493625"/>
              <a:gd name="connsiteX10" fmla="*/ 0 w 3039838"/>
              <a:gd name="connsiteY10" fmla="*/ 1694096 h 2493625"/>
              <a:gd name="connsiteX0" fmla="*/ 0 w 3039838"/>
              <a:gd name="connsiteY0" fmla="*/ 1694096 h 2493625"/>
              <a:gd name="connsiteX1" fmla="*/ 159910 w 3039838"/>
              <a:gd name="connsiteY1" fmla="*/ 1534186 h 2493625"/>
              <a:gd name="connsiteX2" fmla="*/ 1589609 w 3039838"/>
              <a:gd name="connsiteY2" fmla="*/ 259492 h 2493625"/>
              <a:gd name="connsiteX3" fmla="*/ 1725534 w 3039838"/>
              <a:gd name="connsiteY3" fmla="*/ 0 h 2493625"/>
              <a:gd name="connsiteX4" fmla="*/ 2842858 w 3039838"/>
              <a:gd name="connsiteY4" fmla="*/ 14305 h 2493625"/>
              <a:gd name="connsiteX5" fmla="*/ 3039838 w 3039838"/>
              <a:gd name="connsiteY5" fmla="*/ 186572 h 2493625"/>
              <a:gd name="connsiteX6" fmla="*/ 3039838 w 3039838"/>
              <a:gd name="connsiteY6" fmla="*/ 2333715 h 2493625"/>
              <a:gd name="connsiteX7" fmla="*/ 2879928 w 3039838"/>
              <a:gd name="connsiteY7" fmla="*/ 2493625 h 2493625"/>
              <a:gd name="connsiteX8" fmla="*/ 159910 w 3039838"/>
              <a:gd name="connsiteY8" fmla="*/ 2493625 h 2493625"/>
              <a:gd name="connsiteX9" fmla="*/ 0 w 3039838"/>
              <a:gd name="connsiteY9" fmla="*/ 2333715 h 2493625"/>
              <a:gd name="connsiteX10" fmla="*/ 0 w 3039838"/>
              <a:gd name="connsiteY10" fmla="*/ 1694096 h 2493625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89609 w 3039838"/>
              <a:gd name="connsiteY2" fmla="*/ 247135 h 2481268"/>
              <a:gd name="connsiteX3" fmla="*/ 1849101 w 3039838"/>
              <a:gd name="connsiteY3" fmla="*/ 0 h 2481268"/>
              <a:gd name="connsiteX4" fmla="*/ 2842858 w 3039838"/>
              <a:gd name="connsiteY4" fmla="*/ 1948 h 2481268"/>
              <a:gd name="connsiteX5" fmla="*/ 3039838 w 3039838"/>
              <a:gd name="connsiteY5" fmla="*/ 174215 h 2481268"/>
              <a:gd name="connsiteX6" fmla="*/ 3039838 w 3039838"/>
              <a:gd name="connsiteY6" fmla="*/ 2321358 h 2481268"/>
              <a:gd name="connsiteX7" fmla="*/ 2879928 w 3039838"/>
              <a:gd name="connsiteY7" fmla="*/ 2481268 h 2481268"/>
              <a:gd name="connsiteX8" fmla="*/ 159910 w 3039838"/>
              <a:gd name="connsiteY8" fmla="*/ 2481268 h 2481268"/>
              <a:gd name="connsiteX9" fmla="*/ 0 w 3039838"/>
              <a:gd name="connsiteY9" fmla="*/ 2321358 h 2481268"/>
              <a:gd name="connsiteX10" fmla="*/ 0 w 3039838"/>
              <a:gd name="connsiteY10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639036 w 3039838"/>
              <a:gd name="connsiteY2" fmla="*/ 222422 h 2481268"/>
              <a:gd name="connsiteX3" fmla="*/ 1849101 w 3039838"/>
              <a:gd name="connsiteY3" fmla="*/ 0 h 2481268"/>
              <a:gd name="connsiteX4" fmla="*/ 2842858 w 3039838"/>
              <a:gd name="connsiteY4" fmla="*/ 1948 h 2481268"/>
              <a:gd name="connsiteX5" fmla="*/ 3039838 w 3039838"/>
              <a:gd name="connsiteY5" fmla="*/ 174215 h 2481268"/>
              <a:gd name="connsiteX6" fmla="*/ 3039838 w 3039838"/>
              <a:gd name="connsiteY6" fmla="*/ 2321358 h 2481268"/>
              <a:gd name="connsiteX7" fmla="*/ 2879928 w 3039838"/>
              <a:gd name="connsiteY7" fmla="*/ 2481268 h 2481268"/>
              <a:gd name="connsiteX8" fmla="*/ 159910 w 3039838"/>
              <a:gd name="connsiteY8" fmla="*/ 2481268 h 2481268"/>
              <a:gd name="connsiteX9" fmla="*/ 0 w 3039838"/>
              <a:gd name="connsiteY9" fmla="*/ 2321358 h 2481268"/>
              <a:gd name="connsiteX10" fmla="*/ 0 w 3039838"/>
              <a:gd name="connsiteY10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64896 w 3039838"/>
              <a:gd name="connsiteY2" fmla="*/ 1359242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64896 w 3039838"/>
              <a:gd name="connsiteY2" fmla="*/ 1359242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64896 w 3039838"/>
              <a:gd name="connsiteY2" fmla="*/ 1359242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64896 w 3039838"/>
              <a:gd name="connsiteY2" fmla="*/ 1359242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700821 w 3039838"/>
              <a:gd name="connsiteY2" fmla="*/ 1297458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700821 w 3039838"/>
              <a:gd name="connsiteY2" fmla="*/ 1297458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663751 w 3039838"/>
              <a:gd name="connsiteY2" fmla="*/ 1260387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663751 w 3039838"/>
              <a:gd name="connsiteY2" fmla="*/ 1248031 h 2481268"/>
              <a:gd name="connsiteX3" fmla="*/ 1639036 w 3039838"/>
              <a:gd name="connsiteY3" fmla="*/ 222422 h 2481268"/>
              <a:gd name="connsiteX4" fmla="*/ 1849101 w 3039838"/>
              <a:gd name="connsiteY4" fmla="*/ 0 h 2481268"/>
              <a:gd name="connsiteX5" fmla="*/ 2842858 w 3039838"/>
              <a:gd name="connsiteY5" fmla="*/ 1948 h 2481268"/>
              <a:gd name="connsiteX6" fmla="*/ 3039838 w 3039838"/>
              <a:gd name="connsiteY6" fmla="*/ 174215 h 2481268"/>
              <a:gd name="connsiteX7" fmla="*/ 3039838 w 3039838"/>
              <a:gd name="connsiteY7" fmla="*/ 2321358 h 2481268"/>
              <a:gd name="connsiteX8" fmla="*/ 2879928 w 3039838"/>
              <a:gd name="connsiteY8" fmla="*/ 2481268 h 2481268"/>
              <a:gd name="connsiteX9" fmla="*/ 159910 w 3039838"/>
              <a:gd name="connsiteY9" fmla="*/ 2481268 h 2481268"/>
              <a:gd name="connsiteX10" fmla="*/ 0 w 3039838"/>
              <a:gd name="connsiteY10" fmla="*/ 2321358 h 2481268"/>
              <a:gd name="connsiteX11" fmla="*/ 0 w 3039838"/>
              <a:gd name="connsiteY11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441328 w 3039838"/>
              <a:gd name="connsiteY2" fmla="*/ 1495167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441328 w 3039838"/>
              <a:gd name="connsiteY2" fmla="*/ 1495167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441328 w 3039838"/>
              <a:gd name="connsiteY2" fmla="*/ 1495167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441328 w 3039838"/>
              <a:gd name="connsiteY2" fmla="*/ 1495167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63751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248031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  <a:gd name="connsiteX0" fmla="*/ 0 w 3039838"/>
              <a:gd name="connsiteY0" fmla="*/ 1681739 h 2481268"/>
              <a:gd name="connsiteX1" fmla="*/ 159910 w 3039838"/>
              <a:gd name="connsiteY1" fmla="*/ 1521829 h 2481268"/>
              <a:gd name="connsiteX2" fmla="*/ 1503112 w 3039838"/>
              <a:gd name="connsiteY2" fmla="*/ 1507524 h 2481268"/>
              <a:gd name="connsiteX3" fmla="*/ 1651394 w 3039838"/>
              <a:gd name="connsiteY3" fmla="*/ 1433382 h 2481268"/>
              <a:gd name="connsiteX4" fmla="*/ 1639036 w 3039838"/>
              <a:gd name="connsiteY4" fmla="*/ 222422 h 2481268"/>
              <a:gd name="connsiteX5" fmla="*/ 1849101 w 3039838"/>
              <a:gd name="connsiteY5" fmla="*/ 0 h 2481268"/>
              <a:gd name="connsiteX6" fmla="*/ 2842858 w 3039838"/>
              <a:gd name="connsiteY6" fmla="*/ 1948 h 2481268"/>
              <a:gd name="connsiteX7" fmla="*/ 3039838 w 3039838"/>
              <a:gd name="connsiteY7" fmla="*/ 174215 h 2481268"/>
              <a:gd name="connsiteX8" fmla="*/ 3039838 w 3039838"/>
              <a:gd name="connsiteY8" fmla="*/ 2321358 h 2481268"/>
              <a:gd name="connsiteX9" fmla="*/ 2879928 w 3039838"/>
              <a:gd name="connsiteY9" fmla="*/ 2481268 h 2481268"/>
              <a:gd name="connsiteX10" fmla="*/ 159910 w 3039838"/>
              <a:gd name="connsiteY10" fmla="*/ 2481268 h 2481268"/>
              <a:gd name="connsiteX11" fmla="*/ 0 w 3039838"/>
              <a:gd name="connsiteY11" fmla="*/ 2321358 h 2481268"/>
              <a:gd name="connsiteX12" fmla="*/ 0 w 3039838"/>
              <a:gd name="connsiteY12" fmla="*/ 1681739 h 24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9838" h="2481268">
                <a:moveTo>
                  <a:pt x="0" y="1681739"/>
                </a:moveTo>
                <a:cubicBezTo>
                  <a:pt x="0" y="1593423"/>
                  <a:pt x="71594" y="1521829"/>
                  <a:pt x="159910" y="1521829"/>
                </a:cubicBezTo>
                <a:cubicBezTo>
                  <a:pt x="420726" y="1507209"/>
                  <a:pt x="992980" y="1503730"/>
                  <a:pt x="1503112" y="1507524"/>
                </a:cubicBezTo>
                <a:cubicBezTo>
                  <a:pt x="1691968" y="1511318"/>
                  <a:pt x="1663752" y="1476631"/>
                  <a:pt x="1651394" y="1433382"/>
                </a:cubicBezTo>
                <a:cubicBezTo>
                  <a:pt x="1638422" y="463050"/>
                  <a:pt x="1641097" y="438665"/>
                  <a:pt x="1639036" y="222422"/>
                </a:cubicBezTo>
                <a:cubicBezTo>
                  <a:pt x="1652838" y="139719"/>
                  <a:pt x="1609334" y="40864"/>
                  <a:pt x="1849101" y="0"/>
                </a:cubicBezTo>
                <a:lnTo>
                  <a:pt x="2842858" y="1948"/>
                </a:lnTo>
                <a:cubicBezTo>
                  <a:pt x="2931174" y="1948"/>
                  <a:pt x="3039838" y="85899"/>
                  <a:pt x="3039838" y="174215"/>
                </a:cubicBezTo>
                <a:lnTo>
                  <a:pt x="3039838" y="2321358"/>
                </a:lnTo>
                <a:cubicBezTo>
                  <a:pt x="3039838" y="2409674"/>
                  <a:pt x="2968244" y="2481268"/>
                  <a:pt x="2879928" y="2481268"/>
                </a:cubicBezTo>
                <a:lnTo>
                  <a:pt x="159910" y="2481268"/>
                </a:lnTo>
                <a:cubicBezTo>
                  <a:pt x="71594" y="2481268"/>
                  <a:pt x="0" y="2409674"/>
                  <a:pt x="0" y="2321358"/>
                </a:cubicBezTo>
                <a:lnTo>
                  <a:pt x="0" y="1681739"/>
                </a:lnTo>
                <a:close/>
              </a:path>
            </a:pathLst>
          </a:custGeom>
          <a:noFill/>
          <a:ln>
            <a:solidFill>
              <a:srgbClr val="C389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D58B30-296A-2891-1C5A-133E998342FE}"/>
              </a:ext>
            </a:extLst>
          </p:cNvPr>
          <p:cNvGrpSpPr/>
          <p:nvPr/>
        </p:nvGrpSpPr>
        <p:grpSpPr>
          <a:xfrm>
            <a:off x="836145" y="0"/>
            <a:ext cx="10519710" cy="6868402"/>
            <a:chOff x="836145" y="0"/>
            <a:chExt cx="10519710" cy="68684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450F578-9946-5E76-03E8-6380D1AB6376}"/>
                </a:ext>
              </a:extLst>
            </p:cNvPr>
            <p:cNvGrpSpPr/>
            <p:nvPr/>
          </p:nvGrpSpPr>
          <p:grpSpPr>
            <a:xfrm>
              <a:off x="836145" y="0"/>
              <a:ext cx="10519710" cy="6868402"/>
              <a:chOff x="9955558" y="-1335134"/>
              <a:chExt cx="11262375" cy="735329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2425190-73C6-F30C-91A6-E9E64CC026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85595" y="1988383"/>
                <a:ext cx="4532338" cy="340094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7C36821-5769-15F4-8294-85D3F4229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62423" y="-1335134"/>
                <a:ext cx="7772400" cy="58293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A99988A-8763-F72C-8D94-35C692050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5558" y="188860"/>
                <a:ext cx="7772400" cy="5829300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9D79240-0A7E-F311-A926-F671C39FB7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30400" y="1988383"/>
                <a:ext cx="4532338" cy="340094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7B93955-CFAA-3BF3-1CE2-FDCB81643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37265" y="1988383"/>
                <a:ext cx="4532338" cy="340094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04700B9-7825-81B6-60B9-BE4EB1B2D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90523" y="1988383"/>
                <a:ext cx="4532338" cy="340094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DCA0034-A600-A47E-ECD9-84CD0132C9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71411" y="1988383"/>
                <a:ext cx="4532338" cy="340094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132D505-067B-A469-B3A7-0A47334586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28503" y="1988383"/>
                <a:ext cx="4532338" cy="340094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CE9FD6-103A-7127-BCFD-0269818A8971}"/>
                </a:ext>
              </a:extLst>
            </p:cNvPr>
            <p:cNvSpPr/>
            <p:nvPr/>
          </p:nvSpPr>
          <p:spPr>
            <a:xfrm>
              <a:off x="3621232" y="1604451"/>
              <a:ext cx="367951" cy="3418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BC47C9-A1C7-4041-E128-62F09BBED189}"/>
                </a:ext>
              </a:extLst>
            </p:cNvPr>
            <p:cNvSpPr/>
            <p:nvPr/>
          </p:nvSpPr>
          <p:spPr>
            <a:xfrm>
              <a:off x="5461755" y="265454"/>
              <a:ext cx="367951" cy="3418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36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C3373C-5303-4FF2-255A-A20DDA43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498" y="1144311"/>
            <a:ext cx="6092504" cy="4569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D44C32-1F6D-1F1A-BCA7-3F3BDBFD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144310"/>
            <a:ext cx="6092505" cy="456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1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6A0E0-1AD5-5FD0-214A-D8B5A1B7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2559"/>
            <a:ext cx="2743200" cy="365125"/>
          </a:xfrm>
        </p:spPr>
        <p:txBody>
          <a:bodyPr/>
          <a:lstStyle/>
          <a:p>
            <a:fld id="{B9982081-D51A-40C8-8A41-6498517A0DD4}" type="slidenum">
              <a:rPr lang="en-US" smtClean="0"/>
              <a:t>4</a:t>
            </a:fld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F4FE5D3-01C8-AC61-43AB-41DCB3E740AB}"/>
              </a:ext>
            </a:extLst>
          </p:cNvPr>
          <p:cNvSpPr/>
          <p:nvPr/>
        </p:nvSpPr>
        <p:spPr>
          <a:xfrm rot="2481991">
            <a:off x="6302021" y="1589467"/>
            <a:ext cx="3684295" cy="1864890"/>
          </a:xfrm>
          <a:prstGeom prst="ellipse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48C8507-C782-6EBE-4EA1-129C2835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56" y="746404"/>
            <a:ext cx="7772400" cy="5586070"/>
          </a:xfrm>
          <a:prstGeom prst="rect">
            <a:avLst/>
          </a:prstGeom>
        </p:spPr>
      </p:pic>
      <p:sp>
        <p:nvSpPr>
          <p:cNvPr id="59" name="Rounded Rectangle 70">
            <a:extLst>
              <a:ext uri="{FF2B5EF4-FFF2-40B4-BE49-F238E27FC236}">
                <a16:creationId xmlns:a16="http://schemas.microsoft.com/office/drawing/2014/main" id="{E0EC789E-C001-EA0C-CFCE-DE4CFF896243}"/>
              </a:ext>
            </a:extLst>
          </p:cNvPr>
          <p:cNvSpPr/>
          <p:nvPr/>
        </p:nvSpPr>
        <p:spPr>
          <a:xfrm rot="16200000">
            <a:off x="2585732" y="2869067"/>
            <a:ext cx="4196876" cy="876915"/>
          </a:xfrm>
          <a:prstGeom prst="roundRect">
            <a:avLst/>
          </a:prstGeom>
          <a:solidFill>
            <a:srgbClr val="C0504D">
              <a:alpha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Fourier Transform Spectroscopy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4BFDDC1-F84B-125F-CA17-E5415667F9D2}"/>
              </a:ext>
            </a:extLst>
          </p:cNvPr>
          <p:cNvSpPr/>
          <p:nvPr/>
        </p:nvSpPr>
        <p:spPr>
          <a:xfrm rot="2810362">
            <a:off x="6334191" y="2492470"/>
            <a:ext cx="2427367" cy="304371"/>
          </a:xfrm>
          <a:prstGeom prst="ellipse">
            <a:avLst/>
          </a:prstGeom>
          <a:solidFill>
            <a:srgbClr val="FFC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1 GHz DCS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CA5F04-BC17-EE4C-60DD-1BABBC7CB2F1}"/>
              </a:ext>
            </a:extLst>
          </p:cNvPr>
          <p:cNvCxnSpPr>
            <a:cxnSpLocks/>
          </p:cNvCxnSpPr>
          <p:nvPr/>
        </p:nvCxnSpPr>
        <p:spPr>
          <a:xfrm>
            <a:off x="6514849" y="2642941"/>
            <a:ext cx="6963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0">
            <a:extLst>
              <a:ext uri="{FF2B5EF4-FFF2-40B4-BE49-F238E27FC236}">
                <a16:creationId xmlns:a16="http://schemas.microsoft.com/office/drawing/2014/main" id="{D2B47622-184A-DFD4-0FEA-9AC7164F89FF}"/>
              </a:ext>
            </a:extLst>
          </p:cNvPr>
          <p:cNvSpPr/>
          <p:nvPr/>
        </p:nvSpPr>
        <p:spPr>
          <a:xfrm rot="16200000">
            <a:off x="3061020" y="4092776"/>
            <a:ext cx="1835600" cy="805126"/>
          </a:xfrm>
          <a:prstGeom prst="roundRect">
            <a:avLst/>
          </a:prstGeom>
          <a:solidFill>
            <a:srgbClr val="7030A0">
              <a:alpha val="61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Raman Spectroscopy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EAA8B5-9FE3-DC09-4642-14DAEFABF889}"/>
              </a:ext>
            </a:extLst>
          </p:cNvPr>
          <p:cNvSpPr/>
          <p:nvPr/>
        </p:nvSpPr>
        <p:spPr>
          <a:xfrm rot="2846849">
            <a:off x="7730977" y="2432740"/>
            <a:ext cx="2089518" cy="369332"/>
          </a:xfrm>
          <a:prstGeom prst="ellipse">
            <a:avLst/>
          </a:prstGeom>
          <a:solidFill>
            <a:srgbClr val="FFC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10 GHz DCS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E233697-CF32-7894-C001-B3812D3A6091}"/>
              </a:ext>
            </a:extLst>
          </p:cNvPr>
          <p:cNvSpPr/>
          <p:nvPr/>
        </p:nvSpPr>
        <p:spPr>
          <a:xfrm rot="2810362">
            <a:off x="4917728" y="2505140"/>
            <a:ext cx="2427367" cy="304371"/>
          </a:xfrm>
          <a:prstGeom prst="ellipse">
            <a:avLst/>
          </a:prstGeom>
          <a:solidFill>
            <a:srgbClr val="FFC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100 MHz DCS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1CFC94B-9A62-1F56-4596-59142F041D69}"/>
              </a:ext>
            </a:extLst>
          </p:cNvPr>
          <p:cNvSpPr/>
          <p:nvPr/>
        </p:nvSpPr>
        <p:spPr>
          <a:xfrm rot="2889241">
            <a:off x="8669248" y="4470996"/>
            <a:ext cx="1210243" cy="589472"/>
          </a:xfrm>
          <a:prstGeom prst="ellipse">
            <a:avLst/>
          </a:prstGeom>
          <a:solidFill>
            <a:srgbClr val="FFC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QCL DCS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8DDB9D-FF64-9F48-7F20-A8F649C9D9E3}"/>
              </a:ext>
            </a:extLst>
          </p:cNvPr>
          <p:cNvGrpSpPr/>
          <p:nvPr/>
        </p:nvGrpSpPr>
        <p:grpSpPr>
          <a:xfrm>
            <a:off x="4915693" y="3800442"/>
            <a:ext cx="4082036" cy="1605032"/>
            <a:chOff x="2545112" y="4425288"/>
            <a:chExt cx="4082036" cy="1605032"/>
          </a:xfrm>
        </p:grpSpPr>
        <p:sp>
          <p:nvSpPr>
            <p:cNvPr id="72" name="Rounded Rectangle 60">
              <a:extLst>
                <a:ext uri="{FF2B5EF4-FFF2-40B4-BE49-F238E27FC236}">
                  <a16:creationId xmlns:a16="http://schemas.microsoft.com/office/drawing/2014/main" id="{8034D28D-8EE8-41D1-1293-78BFDBF23752}"/>
                </a:ext>
              </a:extLst>
            </p:cNvPr>
            <p:cNvSpPr/>
            <p:nvPr/>
          </p:nvSpPr>
          <p:spPr>
            <a:xfrm>
              <a:off x="2545112" y="4425288"/>
              <a:ext cx="1555747" cy="57972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Scanned QCL</a:t>
              </a:r>
            </a:p>
          </p:txBody>
        </p:sp>
        <p:sp>
          <p:nvSpPr>
            <p:cNvPr id="73" name="Rounded Rectangle 60">
              <a:extLst>
                <a:ext uri="{FF2B5EF4-FFF2-40B4-BE49-F238E27FC236}">
                  <a16:creationId xmlns:a16="http://schemas.microsoft.com/office/drawing/2014/main" id="{1F36C44B-9014-8D1C-E7EF-50F011B0F150}"/>
                </a:ext>
              </a:extLst>
            </p:cNvPr>
            <p:cNvSpPr/>
            <p:nvPr/>
          </p:nvSpPr>
          <p:spPr>
            <a:xfrm>
              <a:off x="2752047" y="4946056"/>
              <a:ext cx="1555747" cy="57972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Rounded Rectangle 60">
              <a:extLst>
                <a:ext uri="{FF2B5EF4-FFF2-40B4-BE49-F238E27FC236}">
                  <a16:creationId xmlns:a16="http://schemas.microsoft.com/office/drawing/2014/main" id="{F58FC270-5C08-73C5-55A3-A6142AAECE5F}"/>
                </a:ext>
              </a:extLst>
            </p:cNvPr>
            <p:cNvSpPr/>
            <p:nvPr/>
          </p:nvSpPr>
          <p:spPr>
            <a:xfrm>
              <a:off x="2949959" y="5439835"/>
              <a:ext cx="1475987" cy="374472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Rounded Rectangle 60">
              <a:extLst>
                <a:ext uri="{FF2B5EF4-FFF2-40B4-BE49-F238E27FC236}">
                  <a16:creationId xmlns:a16="http://schemas.microsoft.com/office/drawing/2014/main" id="{BC5838CE-F776-9752-C533-DB5BA04BC13B}"/>
                </a:ext>
              </a:extLst>
            </p:cNvPr>
            <p:cNvSpPr/>
            <p:nvPr/>
          </p:nvSpPr>
          <p:spPr>
            <a:xfrm>
              <a:off x="4002740" y="5913211"/>
              <a:ext cx="1475987" cy="11710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Rounded Rectangle 60">
              <a:extLst>
                <a:ext uri="{FF2B5EF4-FFF2-40B4-BE49-F238E27FC236}">
                  <a16:creationId xmlns:a16="http://schemas.microsoft.com/office/drawing/2014/main" id="{1B8276C2-FC51-5CD1-9FF6-F85B14968D1D}"/>
                </a:ext>
              </a:extLst>
            </p:cNvPr>
            <p:cNvSpPr/>
            <p:nvPr/>
          </p:nvSpPr>
          <p:spPr>
            <a:xfrm>
              <a:off x="3245546" y="5763107"/>
              <a:ext cx="1475987" cy="265982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Rounded Rectangle 60">
              <a:extLst>
                <a:ext uri="{FF2B5EF4-FFF2-40B4-BE49-F238E27FC236}">
                  <a16:creationId xmlns:a16="http://schemas.microsoft.com/office/drawing/2014/main" id="{E6F67434-24BD-A48E-0C3E-31369FE781CE}"/>
                </a:ext>
              </a:extLst>
            </p:cNvPr>
            <p:cNvSpPr/>
            <p:nvPr/>
          </p:nvSpPr>
          <p:spPr>
            <a:xfrm>
              <a:off x="5151161" y="5983315"/>
              <a:ext cx="1475987" cy="4571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78B0BBC-06CF-7A61-3B67-5B24C4CE8EA6}"/>
              </a:ext>
            </a:extLst>
          </p:cNvPr>
          <p:cNvSpPr txBox="1"/>
          <p:nvPr/>
        </p:nvSpPr>
        <p:spPr>
          <a:xfrm>
            <a:off x="2058544" y="8397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</a:rPr>
              <a:t>300 THz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78F3D1-1BE2-347C-334B-C6ED9D78AB16}"/>
              </a:ext>
            </a:extLst>
          </p:cNvPr>
          <p:cNvSpPr txBox="1"/>
          <p:nvPr/>
        </p:nvSpPr>
        <p:spPr>
          <a:xfrm>
            <a:off x="2375534" y="513826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</a:rPr>
              <a:t>300 GHz</a:t>
            </a:r>
          </a:p>
        </p:txBody>
      </p:sp>
      <p:sp>
        <p:nvSpPr>
          <p:cNvPr id="71" name="Rounded Rectangle 60">
            <a:extLst>
              <a:ext uri="{FF2B5EF4-FFF2-40B4-BE49-F238E27FC236}">
                <a16:creationId xmlns:a16="http://schemas.microsoft.com/office/drawing/2014/main" id="{1B6A526C-054D-D74F-D2F7-A1322CE72241}"/>
              </a:ext>
            </a:extLst>
          </p:cNvPr>
          <p:cNvSpPr/>
          <p:nvPr/>
        </p:nvSpPr>
        <p:spPr>
          <a:xfrm>
            <a:off x="5041313" y="4357677"/>
            <a:ext cx="1882451" cy="1042349"/>
          </a:xfrm>
          <a:prstGeom prst="roundRect">
            <a:avLst/>
          </a:prstGeom>
          <a:solidFill>
            <a:srgbClr val="85B41C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Coherent Raman Spectroscopy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78E6F-A0C2-BE64-8695-F9CE29D517E2}"/>
              </a:ext>
            </a:extLst>
          </p:cNvPr>
          <p:cNvSpPr txBox="1"/>
          <p:nvPr/>
        </p:nvSpPr>
        <p:spPr>
          <a:xfrm rot="2943934">
            <a:off x="4791562" y="1310901"/>
            <a:ext cx="2155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H. </a:t>
            </a:r>
            <a:r>
              <a:rPr lang="en-US" sz="1600" err="1"/>
              <a:t>Timmers</a:t>
            </a:r>
            <a:r>
              <a:rPr lang="en-US" sz="1600"/>
              <a:t> et al., Optica </a:t>
            </a:r>
            <a:r>
              <a:rPr lang="en-US" sz="1600" b="1"/>
              <a:t>5</a:t>
            </a:r>
            <a:r>
              <a:rPr lang="en-US" sz="1600"/>
              <a:t>, 727 (2018).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22E92F-9FB7-99BE-BFBB-48A67F5E66F4}"/>
              </a:ext>
            </a:extLst>
          </p:cNvPr>
          <p:cNvSpPr txBox="1"/>
          <p:nvPr/>
        </p:nvSpPr>
        <p:spPr>
          <a:xfrm rot="2627252">
            <a:off x="6415405" y="1541215"/>
            <a:ext cx="161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 GHz (this work)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E5C78-2061-A12A-43B8-47FD47966FB3}"/>
              </a:ext>
            </a:extLst>
          </p:cNvPr>
          <p:cNvSpPr txBox="1"/>
          <p:nvPr/>
        </p:nvSpPr>
        <p:spPr>
          <a:xfrm rot="2832189">
            <a:off x="8086650" y="1636341"/>
            <a:ext cx="8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Future?</a:t>
            </a:r>
          </a:p>
        </p:txBody>
      </p:sp>
    </p:spTree>
    <p:extLst>
      <p:ext uri="{BB962C8B-B14F-4D97-AF65-F5344CB8AC3E}">
        <p14:creationId xmlns:p14="http://schemas.microsoft.com/office/powerpoint/2010/main" val="84344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C124D2F-6AA0-410A-48BC-921064895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76" y="3132130"/>
            <a:ext cx="4852980" cy="38040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470836-833E-D1F6-7B41-DE29E6E28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76" y="-78195"/>
            <a:ext cx="4848467" cy="343770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ED619-3F52-741C-C114-398D7BF8D7BB}"/>
              </a:ext>
            </a:extLst>
          </p:cNvPr>
          <p:cNvCxnSpPr>
            <a:cxnSpLocks/>
          </p:cNvCxnSpPr>
          <p:nvPr/>
        </p:nvCxnSpPr>
        <p:spPr>
          <a:xfrm flipV="1">
            <a:off x="2886131" y="105508"/>
            <a:ext cx="0" cy="254307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10C4C9F-9211-7D9C-D8DD-07B3640E0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743" y="1146967"/>
            <a:ext cx="5822539" cy="456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051C29-2B0A-FC0D-EC0A-8AEFB5D88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" y="146518"/>
            <a:ext cx="4741963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FB8EB-D099-C635-C722-85720AFB8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069" y="146518"/>
            <a:ext cx="5519761" cy="432672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43BFD7-3829-0B97-7146-D8BF732F5440}"/>
              </a:ext>
            </a:extLst>
          </p:cNvPr>
          <p:cNvCxnSpPr>
            <a:cxnSpLocks/>
          </p:cNvCxnSpPr>
          <p:nvPr/>
        </p:nvCxnSpPr>
        <p:spPr>
          <a:xfrm flipH="1">
            <a:off x="3597026" y="4637314"/>
            <a:ext cx="972798" cy="652155"/>
          </a:xfrm>
          <a:prstGeom prst="line">
            <a:avLst/>
          </a:prstGeom>
          <a:ln w="57150">
            <a:solidFill>
              <a:srgbClr val="C83A3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8ADA03-164D-7639-A4C2-6F558977D98E}"/>
              </a:ext>
            </a:extLst>
          </p:cNvPr>
          <p:cNvCxnSpPr>
            <a:cxnSpLocks/>
          </p:cNvCxnSpPr>
          <p:nvPr/>
        </p:nvCxnSpPr>
        <p:spPr>
          <a:xfrm flipH="1" flipV="1">
            <a:off x="3597026" y="6100354"/>
            <a:ext cx="1133906" cy="339635"/>
          </a:xfrm>
          <a:prstGeom prst="line">
            <a:avLst/>
          </a:prstGeom>
          <a:ln w="57150">
            <a:solidFill>
              <a:srgbClr val="C83A3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FE104BF-72C2-9F45-8479-C3BD487E90A5}"/>
              </a:ext>
            </a:extLst>
          </p:cNvPr>
          <p:cNvSpPr/>
          <p:nvPr/>
        </p:nvSpPr>
        <p:spPr>
          <a:xfrm>
            <a:off x="1326509" y="5316583"/>
            <a:ext cx="2213525" cy="783771"/>
          </a:xfrm>
          <a:prstGeom prst="roundRect">
            <a:avLst/>
          </a:prstGeom>
          <a:solidFill>
            <a:srgbClr val="C83A35">
              <a:alpha val="25098"/>
            </a:srgbClr>
          </a:solidFill>
          <a:ln>
            <a:solidFill>
              <a:srgbClr val="C38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52F040-8802-E86D-854F-39C8FA545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924" y="4573606"/>
            <a:ext cx="5680166" cy="20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5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F528F-CFED-3921-3313-F2198EC2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73" y="1741033"/>
            <a:ext cx="7002669" cy="525200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1D00396-EEBE-1644-A347-0BB8B06DC6F1}"/>
              </a:ext>
            </a:extLst>
          </p:cNvPr>
          <p:cNvGrpSpPr/>
          <p:nvPr/>
        </p:nvGrpSpPr>
        <p:grpSpPr>
          <a:xfrm>
            <a:off x="5730871" y="240548"/>
            <a:ext cx="2942937" cy="2808514"/>
            <a:chOff x="5566955" y="313509"/>
            <a:chExt cx="2942937" cy="280851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A52574-6D5F-F020-7B3C-5203700F13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4448" y="313509"/>
              <a:ext cx="910043" cy="1568531"/>
            </a:xfrm>
            <a:prstGeom prst="line">
              <a:avLst/>
            </a:prstGeom>
            <a:ln w="57150">
              <a:solidFill>
                <a:srgbClr val="C83A3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410D1A-1E31-1858-254C-C550EB59FF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6955" y="2563927"/>
              <a:ext cx="977536" cy="558096"/>
            </a:xfrm>
            <a:prstGeom prst="line">
              <a:avLst/>
            </a:prstGeom>
            <a:ln w="57150">
              <a:solidFill>
                <a:srgbClr val="C83A3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F855E5E-F773-2C86-C240-96775B3CA21F}"/>
                </a:ext>
              </a:extLst>
            </p:cNvPr>
            <p:cNvSpPr/>
            <p:nvPr/>
          </p:nvSpPr>
          <p:spPr>
            <a:xfrm>
              <a:off x="6557553" y="1974497"/>
              <a:ext cx="1952339" cy="1147526"/>
            </a:xfrm>
            <a:prstGeom prst="roundRect">
              <a:avLst/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E231569E-8AA0-D27D-9337-E305AEFE4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4" y="2458310"/>
            <a:ext cx="5519760" cy="4326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D960BD-1271-FCAC-6007-264C9F41C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932" y="72961"/>
            <a:ext cx="4484494" cy="241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5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78FD-AB13-6BAD-E40A-2D1A6D06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798B-C6E2-0D71-BACE-B6C739035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E0740-861B-5F4F-59DB-80A609A6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85" y="-187380"/>
            <a:ext cx="5096978" cy="38227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31FE87-51B2-FBA3-9697-503BCDC66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793" y="1254357"/>
            <a:ext cx="3554388" cy="3285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B23DA6-440B-9938-B349-54339A527C03}"/>
              </a:ext>
            </a:extLst>
          </p:cNvPr>
          <p:cNvSpPr txBox="1"/>
          <p:nvPr/>
        </p:nvSpPr>
        <p:spPr>
          <a:xfrm>
            <a:off x="6855793" y="1354655"/>
            <a:ext cx="153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Camera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6DB7C-0A6A-7DF0-B127-47053D8C616D}"/>
              </a:ext>
            </a:extLst>
          </p:cNvPr>
          <p:cNvSpPr txBox="1"/>
          <p:nvPr/>
        </p:nvSpPr>
        <p:spPr>
          <a:xfrm>
            <a:off x="1711569" y="679938"/>
            <a:ext cx="245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DCS – M Point Scanning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41722F-9741-F485-3267-8D58725EE9E3}"/>
              </a:ext>
            </a:extLst>
          </p:cNvPr>
          <p:cNvGrpSpPr/>
          <p:nvPr/>
        </p:nvGrpSpPr>
        <p:grpSpPr>
          <a:xfrm>
            <a:off x="1489184" y="3429000"/>
            <a:ext cx="5096979" cy="2718389"/>
            <a:chOff x="6586163" y="1538033"/>
            <a:chExt cx="5096979" cy="2718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D2BA19-A4FB-9E43-F5BA-DD2C177BA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6163" y="1538033"/>
              <a:ext cx="5096979" cy="271838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11B097-44D6-59B9-F261-28CAA640990F}"/>
                </a:ext>
              </a:extLst>
            </p:cNvPr>
            <p:cNvSpPr txBox="1"/>
            <p:nvPr/>
          </p:nvSpPr>
          <p:spPr>
            <a:xfrm>
              <a:off x="6855793" y="2246715"/>
              <a:ext cx="1102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FTIR - FPA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434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28262</TotalTime>
  <Words>173</Words>
  <Application>Microsoft Macintosh PowerPoint</Application>
  <PresentationFormat>Widescreen</PresentationFormat>
  <Paragraphs>60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Ongoing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42</cp:revision>
  <dcterms:created xsi:type="dcterms:W3CDTF">2023-05-17T02:14:18Z</dcterms:created>
  <dcterms:modified xsi:type="dcterms:W3CDTF">2023-06-28T20:57:55Z</dcterms:modified>
</cp:coreProperties>
</file>