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89838" cy="1069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6197"/>
  </p:normalViewPr>
  <p:slideViewPr>
    <p:cSldViewPr snapToGrid="0">
      <p:cViewPr varScale="1">
        <p:scale>
          <a:sx n="79" d="100"/>
          <a:sy n="79" d="100"/>
        </p:scale>
        <p:origin x="275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1750834"/>
            <a:ext cx="6451362" cy="3724546"/>
          </a:xfrm>
        </p:spPr>
        <p:txBody>
          <a:bodyPr anchor="b"/>
          <a:lstStyle>
            <a:lvl1pPr algn="ctr"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5619013"/>
            <a:ext cx="5692379" cy="2582912"/>
          </a:xfrm>
        </p:spPr>
        <p:txBody>
          <a:bodyPr/>
          <a:lstStyle>
            <a:lvl1pPr marL="0" indent="0" algn="ctr">
              <a:buNone/>
              <a:defRPr sz="1992"/>
            </a:lvl1pPr>
            <a:lvl2pPr marL="379476" indent="0" algn="ctr">
              <a:buNone/>
              <a:defRPr sz="1660"/>
            </a:lvl2pPr>
            <a:lvl3pPr marL="758952" indent="0" algn="ctr">
              <a:buNone/>
              <a:defRPr sz="1494"/>
            </a:lvl3pPr>
            <a:lvl4pPr marL="1138428" indent="0" algn="ctr">
              <a:buNone/>
              <a:defRPr sz="1328"/>
            </a:lvl4pPr>
            <a:lvl5pPr marL="1517904" indent="0" algn="ctr">
              <a:buNone/>
              <a:defRPr sz="1328"/>
            </a:lvl5pPr>
            <a:lvl6pPr marL="1897380" indent="0" algn="ctr">
              <a:buNone/>
              <a:defRPr sz="1328"/>
            </a:lvl6pPr>
            <a:lvl7pPr marL="2276856" indent="0" algn="ctr">
              <a:buNone/>
              <a:defRPr sz="1328"/>
            </a:lvl7pPr>
            <a:lvl8pPr marL="2656332" indent="0" algn="ctr">
              <a:buNone/>
              <a:defRPr sz="1328"/>
            </a:lvl8pPr>
            <a:lvl9pPr marL="3035808" indent="0" algn="ctr">
              <a:buNone/>
              <a:defRPr sz="13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D9D1-32AF-F747-B220-5DFFA120F0CB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6BC6-C8A7-4C44-89EB-82FC7EE7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D9D1-32AF-F747-B220-5DFFA120F0CB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6BC6-C8A7-4C44-89EB-82FC7EE7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569578"/>
            <a:ext cx="1636559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569578"/>
            <a:ext cx="4814803" cy="906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D9D1-32AF-F747-B220-5DFFA120F0CB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6BC6-C8A7-4C44-89EB-82FC7EE7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D9D1-32AF-F747-B220-5DFFA120F0CB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6BC6-C8A7-4C44-89EB-82FC7EE7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2667115"/>
            <a:ext cx="6546235" cy="4450138"/>
          </a:xfrm>
        </p:spPr>
        <p:txBody>
          <a:bodyPr anchor="b"/>
          <a:lstStyle>
            <a:lvl1pPr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9" y="7159353"/>
            <a:ext cx="6546235" cy="2340222"/>
          </a:xfrm>
        </p:spPr>
        <p:txBody>
          <a:bodyPr/>
          <a:lstStyle>
            <a:lvl1pPr marL="0" indent="0">
              <a:buNone/>
              <a:defRPr sz="1992">
                <a:solidFill>
                  <a:schemeClr val="tx1"/>
                </a:solidFill>
              </a:defRPr>
            </a:lvl1pPr>
            <a:lvl2pPr marL="379476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758952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3pPr>
            <a:lvl4pPr marL="113842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4pPr>
            <a:lvl5pPr marL="1517904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5pPr>
            <a:lvl6pPr marL="189738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6pPr>
            <a:lvl7pPr marL="2276856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7pPr>
            <a:lvl8pPr marL="2656332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8pPr>
            <a:lvl9pPr marL="303580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D9D1-32AF-F747-B220-5DFFA120F0CB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6BC6-C8A7-4C44-89EB-82FC7EE7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0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2847891"/>
            <a:ext cx="3225681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2847891"/>
            <a:ext cx="3225681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D9D1-32AF-F747-B220-5DFFA120F0CB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6BC6-C8A7-4C44-89EB-82FC7EE7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569580"/>
            <a:ext cx="6546235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1" y="2622536"/>
            <a:ext cx="3210857" cy="128526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1" y="3907801"/>
            <a:ext cx="3210857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6" y="2622536"/>
            <a:ext cx="3226670" cy="128526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6" y="3907801"/>
            <a:ext cx="3226670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D9D1-32AF-F747-B220-5DFFA120F0CB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6BC6-C8A7-4C44-89EB-82FC7EE7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D9D1-32AF-F747-B220-5DFFA120F0CB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6BC6-C8A7-4C44-89EB-82FC7EE7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D9D1-32AF-F747-B220-5DFFA120F0CB}" type="datetimeFigureOut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6BC6-C8A7-4C44-89EB-82FC7EE7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9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1540340"/>
            <a:ext cx="3842355" cy="7602630"/>
          </a:xfrm>
        </p:spPr>
        <p:txBody>
          <a:bodyPr/>
          <a:lstStyle>
            <a:lvl1pPr>
              <a:defRPr sz="2656"/>
            </a:lvl1pPr>
            <a:lvl2pPr>
              <a:defRPr sz="2324"/>
            </a:lvl2pPr>
            <a:lvl3pPr>
              <a:defRPr sz="1992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D9D1-32AF-F747-B220-5DFFA120F0CB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6BC6-C8A7-4C44-89EB-82FC7EE7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1540340"/>
            <a:ext cx="3842355" cy="7602630"/>
          </a:xfrm>
        </p:spPr>
        <p:txBody>
          <a:bodyPr anchor="t"/>
          <a:lstStyle>
            <a:lvl1pPr marL="0" indent="0">
              <a:buNone/>
              <a:defRPr sz="2656"/>
            </a:lvl1pPr>
            <a:lvl2pPr marL="379476" indent="0">
              <a:buNone/>
              <a:defRPr sz="2324"/>
            </a:lvl2pPr>
            <a:lvl3pPr marL="758952" indent="0">
              <a:buNone/>
              <a:defRPr sz="1992"/>
            </a:lvl3pPr>
            <a:lvl4pPr marL="1138428" indent="0">
              <a:buNone/>
              <a:defRPr sz="1660"/>
            </a:lvl4pPr>
            <a:lvl5pPr marL="1517904" indent="0">
              <a:buNone/>
              <a:defRPr sz="1660"/>
            </a:lvl5pPr>
            <a:lvl6pPr marL="1897380" indent="0">
              <a:buNone/>
              <a:defRPr sz="1660"/>
            </a:lvl6pPr>
            <a:lvl7pPr marL="2276856" indent="0">
              <a:buNone/>
              <a:defRPr sz="1660"/>
            </a:lvl7pPr>
            <a:lvl8pPr marL="2656332" indent="0">
              <a:buNone/>
              <a:defRPr sz="1660"/>
            </a:lvl8pPr>
            <a:lvl9pPr marL="3035808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D9D1-32AF-F747-B220-5DFFA120F0CB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6BC6-C8A7-4C44-89EB-82FC7EE7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7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569580"/>
            <a:ext cx="6546235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2847891"/>
            <a:ext cx="6546235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9915615"/>
            <a:ext cx="170771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D9D1-32AF-F747-B220-5DFFA120F0CB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9915615"/>
            <a:ext cx="256157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9915615"/>
            <a:ext cx="170771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6BC6-C8A7-4C44-89EB-82FC7EE7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2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8952" rtl="0" eaLnBrk="1" latinLnBrk="0" hangingPunct="1">
        <a:lnSpc>
          <a:spcPct val="90000"/>
        </a:lnSpc>
        <a:spcBef>
          <a:spcPct val="0"/>
        </a:spcBef>
        <a:buNone/>
        <a:defRPr sz="36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738" indent="-189738" algn="l" defTabSz="758952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1pPr>
      <a:lvl2pPr marL="56921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32816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707642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2087118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46659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84607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22554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1pPr>
      <a:lvl2pPr marL="37947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2pPr>
      <a:lvl3pPr marL="75895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3842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517904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189738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27685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65633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03580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38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1</cp:revision>
  <dcterms:created xsi:type="dcterms:W3CDTF">2023-06-26T20:36:57Z</dcterms:created>
  <dcterms:modified xsi:type="dcterms:W3CDTF">2023-06-26T20:37:57Z</dcterms:modified>
</cp:coreProperties>
</file>