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6"/>
    <p:restoredTop sz="94611"/>
  </p:normalViewPr>
  <p:slideViewPr>
    <p:cSldViewPr snapToGrid="0">
      <p:cViewPr varScale="1">
        <p:scale>
          <a:sx n="84" d="100"/>
          <a:sy n="84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8C5C2-AC82-6040-BF84-1CB7923D636D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0D8B8-A906-AA45-A838-B41737620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21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difficult to do background subtraction here to completely remove the noise because the overlap between background and signal </a:t>
            </a:r>
            <a:r>
              <a:rPr lang="en-US"/>
              <a:t>is heavier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0D8B8-A906-AA45-A838-B417376209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1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0F8E-A62E-2C34-0C31-8C619ED56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A952F-179B-6B6D-0562-B0D511E2C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59114-3A62-1254-8834-D2E46E1C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D93D-5E53-9A6B-6C9B-E7A57ECB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3635E-8171-DE6B-4C1B-34A89422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6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2939-CEB3-52F6-6076-D9143020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D10F8-C9A3-01D3-500C-C18D50CBB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02C22-4DF9-D253-B5EC-5BFB0769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3EB48-FE3B-F6F2-E27F-6B64713A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E97A-11C0-DA71-B4F6-85BACC33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4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6C40E-CFD4-2F4B-63B9-EF345BF75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0BFD0-739B-67C8-5CDE-CC4680FFA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40A3-CC51-A2A6-27C3-B970E871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ADE3F-E4A6-979A-6C41-237CCD09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10C80-43FF-8E8E-41CF-9D816A80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8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027A-519A-F2F1-01E3-DB33AB30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C6C9-0263-B775-A75A-37F1AEFBC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51F4E-D7A9-D9FC-A708-E25D2AD9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D05BD-2C05-8B39-203F-A896139C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90BCE-92FC-8642-ED05-BCDAC42C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3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E922-8B57-EF0B-CAD0-26D94186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48A1D-BCD9-47F3-B313-A52B02069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FBF76-363C-EE40-46BD-0DB6E2F5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AD6E-D03E-155A-DBC9-6FB6C136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8F87A-CC73-3F1E-1800-41719C28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2593-96D9-1B4C-B015-CDD9F61C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5219-A797-DEB1-6B60-22ADCC161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DD0E6-9E3B-306A-3ECC-8E6C02123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D23F9-B13B-E7B4-E0A9-455CAD49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87BFF-BCD5-62BD-854B-157F5698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BD3AC-4DB0-80FF-74CE-A0297550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BF38-7808-BCF3-DE19-4F6AA58D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9CB9D-B063-D918-C6F7-BDA1AE436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5FECF-4CC8-2CFB-8553-E8CFFE86F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B4B0D-8271-4461-45CA-448D5112B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9DF71-5535-9B25-3940-FF4848A42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D30C8-F190-2A03-0C64-689DE87D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E6E1E-A387-FD9A-F94E-6CDA93C2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82A15-C74F-553E-0403-A016A7EA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4EBC-3ABC-0D6B-2876-2600A9B2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475D4-2949-C40F-4AB5-521A7100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F25D-AE05-95AB-19CD-9B4525CF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0EE9D-0F8A-EEBF-0E45-3B0B9224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AD1F1-D80F-661F-F939-D1D07153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36985-24EA-3F60-9A18-C4B0399A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35776-EE84-7E3C-510D-0E168337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1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B277-2F5D-F390-AB4E-B738C4F5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CF12E-DD7B-C393-75A3-CD886A12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F9892-B400-E5DD-6D7F-199501679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E1391-EE30-5C5E-DC94-012D91F5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9339B-2B91-AAD4-EBE3-A869F516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A5A0E-5C2E-B51F-BA6C-C5F2879E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2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680E-0A45-0364-2735-5A057EB5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D8021-E375-D0C7-EF68-9AD322084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943E7-4B3A-AEF5-9D6A-6EC0C0F25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AABE9-9C38-A412-0CF6-58618A4C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F43-84B3-6B41-8FAE-1567E32F0C4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B8336-95F3-77D1-9D27-C525F68E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F1788-EC0E-E5C5-88FF-50E2A2E6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8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F8F4A-F0A3-14C4-70B4-5BAC4B40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F35BA-2976-AD3E-7903-2BC07736A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A7423-70F9-F27A-9FF0-F04114FBA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18F43-84B3-6B41-8FAE-1567E32F0C4A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91F88-4FA2-5F06-EE0F-10C4F06FF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0054F-2A04-9E76-399E-A14131502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49A12-FD0C-DC41-8B40-B0867C2B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3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90B280-A179-CD90-86DE-D2938089B6CF}"/>
              </a:ext>
            </a:extLst>
          </p:cNvPr>
          <p:cNvSpPr txBox="1"/>
          <p:nvPr/>
        </p:nvSpPr>
        <p:spPr>
          <a:xfrm>
            <a:off x="370703" y="4151870"/>
            <a:ext cx="417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of a fair comparison (1.75 vs 1), at diffraction limit anyways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5EE940-7FDC-BBAE-E2D2-137E213A3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339" y="3242003"/>
            <a:ext cx="6549741" cy="41518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8B66B4-7CC6-7FE7-3C15-13B36485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206" y="-344115"/>
            <a:ext cx="4301031" cy="39759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FFA5E9-0FF3-E580-2401-BE9769413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06" y="-228963"/>
            <a:ext cx="6417894" cy="4142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235373-AEB6-CB63-0574-A1B40CDAB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475035"/>
            <a:ext cx="3848563" cy="288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6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BA27DF-15A0-8D59-E48D-691B4BBE6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1616" y="1498256"/>
            <a:ext cx="7772400" cy="5829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8182CB-D94F-389D-D0B7-F2EAC9240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016" y="1028700"/>
            <a:ext cx="7772400" cy="58293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3DFF0A-BC4F-6100-2CED-D954E6E0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693"/>
            <a:ext cx="10515600" cy="1325563"/>
          </a:xfrm>
        </p:spPr>
        <p:txBody>
          <a:bodyPr/>
          <a:lstStyle/>
          <a:p>
            <a:r>
              <a:rPr lang="en-US" dirty="0"/>
              <a:t>7 um vs. 1 um (FTIR)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B1EBE-7D60-7927-0756-A1A3C5E0C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320" y="-309073"/>
            <a:ext cx="2941320" cy="22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4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45</Words>
  <Application>Microsoft Macintosh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7 um vs. 1 um (FTIR)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4</cp:revision>
  <dcterms:created xsi:type="dcterms:W3CDTF">2023-05-17T02:14:18Z</dcterms:created>
  <dcterms:modified xsi:type="dcterms:W3CDTF">2023-05-19T16:35:35Z</dcterms:modified>
</cp:coreProperties>
</file>