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100" d="100"/>
          <a:sy n="100" d="100"/>
        </p:scale>
        <p:origin x="9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B1DD-75C0-6A19-DCCB-EBEC17F6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C12FF-2D23-38E2-6001-BF0FACC9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AFF5-E61D-E715-421C-038D0F6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120-B5E0-7E2C-01A9-7584CAA4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1C64-E483-241F-D2FA-89322922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6C7-035A-545A-30A0-D10C6B21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A7131-3F72-DDCD-0F38-C2FC80C2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6ABB-7D13-022F-4722-7D7968A5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C922-DCAD-DF8B-6363-D22C54C5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3D7C-06B9-93A5-480E-536BC876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C80B7-ABCA-AD7E-1B1C-0272B9A9B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C237C-DD98-9544-3883-34566D56F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4F47-AD29-F649-7496-A7555FC4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56FB-A568-73DF-0127-E99139B0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51CF-9AA6-28BF-5BBF-AAA54EB3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54E1-A54B-C089-F7F0-288B755D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C53-7AB9-0012-1905-325302EC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9356-161A-6499-A0A6-F46C2D94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CBAE-BA70-3A6E-F314-A3BE164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C515-89A5-64AF-F564-17A775BE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52E0-514D-D6F6-0DE5-E8649F4E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CE70-4036-5D64-D4DA-293201E2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D40B-86CF-6607-A444-536DBF87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61C5-3BDB-1B4F-C052-F9A0522D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0884-8D85-B65B-3874-D9EF92F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CAD9-8316-C260-E1FE-8CA2B726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16BE-34EF-46B0-63A2-5E4E71695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5153D-8CB5-158E-606C-D288EB84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5BFF-F095-5419-B637-9C48443B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6CF55-72E7-B34B-3CA0-8337789F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863C-8442-4425-88DB-F112283B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DD7A-6330-7058-1463-32CFFA73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201B-2824-B39B-B352-588FDC0A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9920D-02FB-633C-0E14-B90AB6DA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FC1BD-9010-4FCC-F67C-5572CA8E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DD398-9FD6-5734-6BF8-4DAB9CAB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E62DE-4CF4-556A-C309-C17F3B94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C9F6-58A9-3B63-6B6E-71A4E3E0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4E8EF-EB11-C98B-EE59-7357382B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0C67-0F70-0AA1-4441-873AE84F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7FE57-1A9F-7CC8-DB64-15886F03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A6C1C-8A74-754A-B5DC-5AC2955E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CC220-E3BC-6E47-6B27-49325F83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8B120-93F2-C11C-A235-C28EA531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5105F-B03F-CFA9-B783-727CF91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7BD4-F948-A96A-FD38-6AC1E8B9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15DF-C43F-D1EF-C958-6B07200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3D45-438E-89FD-36FC-989829CD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A054-9954-F3A1-2BB4-CECCC0D2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2F1BA-76B3-6DD8-D85A-2536AD03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F4EE-AF7F-D098-8882-8F470FBD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4331-5E3A-A5A2-1F73-96E54D62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2944-14A4-CF1E-C8B4-F3ACE34B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84FB0-5A70-DC91-2255-5430B3100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5C95E-EE80-9A5F-C8AF-FFF4F04C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76CB3-3754-05F8-EFB6-76AFDB97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EF39-F6D0-3931-C915-027A9E5C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EE0A-4864-E847-8563-805E7C7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9F183-1216-0976-DBA6-6F7E9D0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4C19-1B6F-FC52-FBB1-4002B646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7907-A10F-BE76-529A-B343AC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C1D6-8A76-4E3D-9543-AF73DC07878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7F45-D4E8-8F74-E1D9-9D9A1C9CA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6604-A799-4F04-404D-0B85C10D9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3B8B-5A73-404B-AE96-E51A3ED0F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71CD1B4-6A27-376E-B49E-26981775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19" y="-365420"/>
            <a:ext cx="5852172" cy="43891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ED9718E-5CD6-2F41-3B80-1EEB24ED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3710"/>
            <a:ext cx="5852172" cy="43891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97A38E0-4AA8-BF95-5AD4-DCFABD521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47" y="-516296"/>
            <a:ext cx="5852172" cy="4389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0F0A261-DFB5-61C9-3693-113431DB1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251" y="4325463"/>
            <a:ext cx="3127254" cy="408737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0FC26DA-5DBC-DD8E-F7BC-FB9A81E25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976" y="4297257"/>
            <a:ext cx="4754890" cy="33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99F19F7F-AE4C-51FB-B188-6EB9E08F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26" y="2743355"/>
            <a:ext cx="5852172" cy="4389129"/>
          </a:xfrm>
          <a:prstGeom prst="rect">
            <a:avLst/>
          </a:prstGeom>
        </p:spPr>
      </p:pic>
      <p:pic>
        <p:nvPicPr>
          <p:cNvPr id="5" name="Picture 4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158BC77C-BC6B-A4DE-FA64-7E000739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7" y="-940889"/>
            <a:ext cx="4754890" cy="330099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E618DD1-2044-13B4-3ECC-361458BD9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54" y="2717868"/>
            <a:ext cx="5852172" cy="4389129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BCE76D35-F6DA-F690-F776-51F590F0E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6806"/>
            <a:ext cx="3127254" cy="408737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F5F5ED7-E9B8-ED7F-D7D0-C02A30CC5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97" y="-122622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260A37C3-762F-B58E-E275-AD3A078AF177}"/>
              </a:ext>
            </a:extLst>
          </p:cNvPr>
          <p:cNvGrpSpPr/>
          <p:nvPr/>
        </p:nvGrpSpPr>
        <p:grpSpPr>
          <a:xfrm>
            <a:off x="1544130" y="-1653593"/>
            <a:ext cx="11086020" cy="8511593"/>
            <a:chOff x="1544130" y="-1653593"/>
            <a:chExt cx="11086020" cy="85115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13EB492-F573-E836-42B4-B98FA697DC52}"/>
                </a:ext>
              </a:extLst>
            </p:cNvPr>
            <p:cNvGrpSpPr/>
            <p:nvPr/>
          </p:nvGrpSpPr>
          <p:grpSpPr>
            <a:xfrm>
              <a:off x="1694030" y="-1653593"/>
              <a:ext cx="10936120" cy="8511593"/>
              <a:chOff x="1692800" y="1"/>
              <a:chExt cx="8811500" cy="68579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DC488ED-45FE-B8D6-5484-8E904BA0DB62}"/>
                  </a:ext>
                </a:extLst>
              </p:cNvPr>
              <p:cNvGrpSpPr/>
              <p:nvPr/>
            </p:nvGrpSpPr>
            <p:grpSpPr>
              <a:xfrm>
                <a:off x="2467406" y="1"/>
                <a:ext cx="8036894" cy="6857999"/>
                <a:chOff x="1606287" y="-935756"/>
                <a:chExt cx="10103294" cy="862128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034E9C3-2928-0A10-A284-D833F81FDE01}"/>
                    </a:ext>
                  </a:extLst>
                </p:cNvPr>
                <p:cNvGrpSpPr/>
                <p:nvPr/>
              </p:nvGrpSpPr>
              <p:grpSpPr>
                <a:xfrm>
                  <a:off x="1606287" y="3296403"/>
                  <a:ext cx="8979426" cy="4389129"/>
                  <a:chOff x="1124462" y="3429000"/>
                  <a:chExt cx="8979426" cy="4389129"/>
                </a:xfrm>
              </p:grpSpPr>
              <p:pic>
                <p:nvPicPr>
                  <p:cNvPr id="4" name="Picture 3" descr="A picture containing shape&#10;&#10;Description automatically generated">
                    <a:extLst>
                      <a:ext uri="{FF2B5EF4-FFF2-40B4-BE49-F238E27FC236}">
                        <a16:creationId xmlns:a16="http://schemas.microsoft.com/office/drawing/2014/main" id="{DF6EA223-F5B3-8C37-3D8F-21DA1F7E80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24462" y="3715524"/>
                    <a:ext cx="3127254" cy="4087376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 descr="Chart&#10;&#10;Description automatically generated">
                    <a:extLst>
                      <a:ext uri="{FF2B5EF4-FFF2-40B4-BE49-F238E27FC236}">
                        <a16:creationId xmlns:a16="http://schemas.microsoft.com/office/drawing/2014/main" id="{CC80418D-9B06-72D6-0CFB-281EC029E1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1716" y="3429000"/>
                    <a:ext cx="5852172" cy="43891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54DF96E-42A2-FC18-951D-28AAEC87BF2E}"/>
                    </a:ext>
                  </a:extLst>
                </p:cNvPr>
                <p:cNvGrpSpPr/>
                <p:nvPr/>
              </p:nvGrpSpPr>
              <p:grpSpPr>
                <a:xfrm>
                  <a:off x="4496728" y="-935756"/>
                  <a:ext cx="7212853" cy="4389129"/>
                  <a:chOff x="4166408" y="-935756"/>
                  <a:chExt cx="7212853" cy="4389129"/>
                </a:xfrm>
              </p:grpSpPr>
              <p:pic>
                <p:nvPicPr>
                  <p:cNvPr id="19" name="Picture 18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90F71601-4216-5A5E-383D-19AADE1917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6408" y="-935756"/>
                    <a:ext cx="5852173" cy="4389129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 descr="A picture containing text, monitor, screen, television&#10;&#10;Description automatically generated">
                    <a:extLst>
                      <a:ext uri="{FF2B5EF4-FFF2-40B4-BE49-F238E27FC236}">
                        <a16:creationId xmlns:a16="http://schemas.microsoft.com/office/drawing/2014/main" id="{DF9FBBD1-935F-58D3-8597-87785F5926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79440" y="1491981"/>
                    <a:ext cx="3099821" cy="1801372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93D37E1-702F-C973-AFC9-E68DFB5C67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39838" y="1847850"/>
                    <a:ext cx="857250" cy="54481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60541F39-96E5-5164-0FE7-6C62173DD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39838" y="2802995"/>
                    <a:ext cx="857250" cy="10213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11F143-F404-C5C7-CE35-DE175ABF161F}"/>
                  </a:ext>
                </a:extLst>
              </p:cNvPr>
              <p:cNvSpPr txBox="1"/>
              <p:nvPr/>
            </p:nvSpPr>
            <p:spPr>
              <a:xfrm>
                <a:off x="1692800" y="185482"/>
                <a:ext cx="38985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BB0FC9-8901-029F-3EB2-5899E12A3A7D}"/>
                  </a:ext>
                </a:extLst>
              </p:cNvPr>
              <p:cNvSpPr txBox="1"/>
              <p:nvPr/>
            </p:nvSpPr>
            <p:spPr>
              <a:xfrm>
                <a:off x="5574767" y="185482"/>
                <a:ext cx="38985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FE155C-AB1E-A5BF-BCED-7DEB5D7E7B1D}"/>
                  </a:ext>
                </a:extLst>
              </p:cNvPr>
              <p:cNvSpPr txBox="1"/>
              <p:nvPr/>
            </p:nvSpPr>
            <p:spPr>
              <a:xfrm>
                <a:off x="2472337" y="3384939"/>
                <a:ext cx="38023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6D2FC5-AF8F-64C1-486A-DDDF8C63DC4A}"/>
                  </a:ext>
                </a:extLst>
              </p:cNvPr>
              <p:cNvSpPr txBox="1"/>
              <p:nvPr/>
            </p:nvSpPr>
            <p:spPr>
              <a:xfrm>
                <a:off x="5022157" y="3384939"/>
                <a:ext cx="38985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(d)</a:t>
                </a:r>
              </a:p>
            </p:txBody>
          </p:sp>
        </p:grpSp>
        <p:pic>
          <p:nvPicPr>
            <p:cNvPr id="46" name="Picture 45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DC5DFA52-5F0B-66F4-22E6-BC2438835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130" y="-1355358"/>
              <a:ext cx="5166371" cy="3877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74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7</cp:revision>
  <dcterms:created xsi:type="dcterms:W3CDTF">2023-04-27T04:30:21Z</dcterms:created>
  <dcterms:modified xsi:type="dcterms:W3CDTF">2023-04-27T20:14:48Z</dcterms:modified>
</cp:coreProperties>
</file>