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90" d="100"/>
          <a:sy n="90" d="100"/>
        </p:scale>
        <p:origin x="17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B1DD-75C0-6A19-DCCB-EBEC17F6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12FF-2D23-38E2-6001-BF0FACC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FF5-E61D-E715-421C-038D0F6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120-B5E0-7E2C-01A9-7584CAA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1C64-E483-241F-D2FA-8932292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6C7-035A-545A-30A0-D10C6B2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7131-3F72-DDCD-0F38-C2FC80C2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ABB-7D13-022F-4722-7D7968A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C922-DCAD-DF8B-6363-D22C54C5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3D7C-06B9-93A5-480E-536BC876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C80B7-ABCA-AD7E-1B1C-0272B9A9B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C237C-DD98-9544-3883-34566D56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F47-AD29-F649-7496-A7555FC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56FB-A568-73DF-0127-E99139B0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51CF-9AA6-28BF-5BBF-AAA54EB3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4E1-A54B-C089-F7F0-288B755D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C53-7AB9-0012-1905-325302EC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9356-161A-6499-A0A6-F46C2D94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CBAE-BA70-3A6E-F314-A3BE164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C515-89A5-64AF-F564-17A775B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2E0-514D-D6F6-0DE5-E8649F4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CE70-4036-5D64-D4DA-293201E2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D40B-86CF-6607-A444-536DBF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61C5-3BDB-1B4F-C052-F9A0522D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884-8D85-B65B-3874-D9EF92F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AD9-8316-C260-E1FE-8CA2B72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16BE-34EF-46B0-63A2-5E4E7169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153D-8CB5-158E-606C-D288EB84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5BFF-F095-5419-B637-9C48443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CF55-72E7-B34B-3CA0-8337789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63C-8442-4425-88DB-F112283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DD7A-6330-7058-1463-32CFFA73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201B-2824-B39B-B352-588FDC0A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920D-02FB-633C-0E14-B90AB6DA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C1BD-9010-4FCC-F67C-5572CA8E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D398-9FD6-5734-6BF8-4DAB9CAB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E62DE-4CF4-556A-C309-C17F3B9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C9F6-58A9-3B63-6B6E-71A4E3E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E8EF-EB11-C98B-EE59-7357382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C67-0F70-0AA1-4441-873AE84F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7FE57-1A9F-7CC8-DB64-15886F03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A6C1C-8A74-754A-B5DC-5AC2955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CC220-E3BC-6E47-6B27-49325F83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8B120-93F2-C11C-A235-C28EA53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105F-B03F-CFA9-B783-727CF91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7BD4-F948-A96A-FD38-6AC1E8B9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5DF-C43F-D1EF-C958-6B07200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3D45-438E-89FD-36FC-989829CD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A054-9954-F3A1-2BB4-CECCC0D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F1BA-76B3-6DD8-D85A-2536AD0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F4EE-AF7F-D098-8882-8F470FB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4331-5E3A-A5A2-1F73-96E54D6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2944-14A4-CF1E-C8B4-F3ACE34B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4FB0-5A70-DC91-2255-5430B310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C95E-EE80-9A5F-C8AF-FFF4F04C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6CB3-3754-05F8-EFB6-76AFDB97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EF39-F6D0-3931-C915-027A9E5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EE0A-4864-E847-8563-805E7C7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9F183-1216-0976-DBA6-6F7E9D0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4C19-1B6F-FC52-FBB1-4002B646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7907-A10F-BE76-529A-B343AC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F45-D4E8-8F74-E1D9-9D9A1C9C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6604-A799-4F04-404D-0B85C10D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71CD1B4-6A27-376E-B49E-26981775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19" y="-365420"/>
            <a:ext cx="5852172" cy="43891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D9718E-5CD6-2F41-3B80-1EEB24ED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3710"/>
            <a:ext cx="5852172" cy="4389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97A38E0-4AA8-BF95-5AD4-DCFABD52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7" y="-516296"/>
            <a:ext cx="5852172" cy="4389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F0A261-DFB5-61C9-3693-113431DB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251" y="4325463"/>
            <a:ext cx="3127254" cy="408737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0FC26DA-5DBC-DD8E-F7BC-FB9A81E25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976" y="4297257"/>
            <a:ext cx="4754890" cy="3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99F19F7F-AE4C-51FB-B188-6EB9E08F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6" y="2360102"/>
            <a:ext cx="5852172" cy="4389129"/>
          </a:xfrm>
          <a:prstGeom prst="rect">
            <a:avLst/>
          </a:prstGeom>
        </p:spPr>
      </p:pic>
      <p:pic>
        <p:nvPicPr>
          <p:cNvPr id="5" name="Picture 4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158BC77C-BC6B-A4DE-FA64-7E000739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7" y="-940889"/>
            <a:ext cx="4754890" cy="33009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618DD1-2044-13B4-3ECC-361458BD9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41" y="2360102"/>
            <a:ext cx="5852172" cy="438912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CE76D35-F6DA-F690-F776-51F590F0E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806"/>
            <a:ext cx="3127254" cy="408737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F5F5ED7-E9B8-ED7F-D7D0-C02A30CC5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7" y="-122622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F6EA223-F5B3-8C37-3D8F-21DA1F7E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49" y="3125193"/>
            <a:ext cx="3127254" cy="408737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C80418D-9B06-72D6-0CFB-281EC029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7" y="-1101287"/>
            <a:ext cx="5852172" cy="4389129"/>
          </a:xfrm>
          <a:prstGeom prst="rect">
            <a:avLst/>
          </a:prstGeom>
        </p:spPr>
      </p:pic>
      <p:pic>
        <p:nvPicPr>
          <p:cNvPr id="11" name="Picture 10" descr="A picture containing dark, chain&#10;&#10;Description automatically generated">
            <a:extLst>
              <a:ext uri="{FF2B5EF4-FFF2-40B4-BE49-F238E27FC236}">
                <a16:creationId xmlns:a16="http://schemas.microsoft.com/office/drawing/2014/main" id="{9ED19C55-A3C2-EBA8-A7D2-C805AC1AB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24" y="2586363"/>
            <a:ext cx="5852172" cy="4389129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0F71601-4216-5A5E-383D-19AADE191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97" y="18856"/>
            <a:ext cx="5852172" cy="4389129"/>
          </a:xfrm>
          <a:prstGeom prst="rect">
            <a:avLst/>
          </a:prstGeom>
        </p:spPr>
      </p:pic>
      <p:pic>
        <p:nvPicPr>
          <p:cNvPr id="23" name="Picture 22" descr="A picture containing text, monitor, screen, mounted&#10;&#10;Description automatically generated">
            <a:extLst>
              <a:ext uri="{FF2B5EF4-FFF2-40B4-BE49-F238E27FC236}">
                <a16:creationId xmlns:a16="http://schemas.microsoft.com/office/drawing/2014/main" id="{50C26296-B0D8-2BD4-0CB5-93DC40B14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96" y="-26864"/>
            <a:ext cx="3547879" cy="22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4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3</cp:revision>
  <dcterms:created xsi:type="dcterms:W3CDTF">2023-04-27T04:30:21Z</dcterms:created>
  <dcterms:modified xsi:type="dcterms:W3CDTF">2023-04-27T17:40:48Z</dcterms:modified>
</cp:coreProperties>
</file>