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28B0-DA84-4E81-9E79-A37C41AB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16078-098C-4FDF-9748-405A7995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5B8-E3FD-4FC4-835D-AAF6018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02D7-2EF9-413F-9D31-75A1220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4CE5-53EA-448A-880E-B14CB92B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794-4990-4055-8A28-10B1AF4C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74C0-5F47-4171-B6CA-D5F77976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E59E-5826-4C1E-94D1-BF7C2AB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E96D-C1DD-495E-8414-1A1ED0F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F24E-BDFE-46B5-956C-DA0BAA13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C5463-13F3-4434-B6B9-1C3A638A4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4FE1-B5A5-44C6-B59C-1B56FF0B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8CB6-7B8C-4DCF-AE82-1081AFA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C162-360C-444F-9A44-FDEA8C4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05B-21E1-40AA-9E7D-2282935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D60D-C2BD-44A5-B1D5-ED8864C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6CB9-0A48-4027-9CC3-DD3FCABA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55F5-824E-49A9-817B-6A11EB85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80BF-1E3C-4A3E-85BE-0A4B348E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5D7B-27C6-4864-AE45-8865799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71D-F066-4654-A3BA-BB8437D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8A02-CC79-42DE-B918-3A5470B6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F7D9-0D0A-479F-B8B9-91141B8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F474-6E1D-4B11-9C4C-ED0A3DE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4330-D94F-4DDB-86E7-75ED13C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361C-7FF9-43A0-B6DE-B2B0AAAF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033-8041-4686-A569-1D0741F6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9701-8EBE-49AC-9702-C549B8F2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6D26-470B-47F4-9A1B-6854477F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AA3E-BC15-4E23-8362-AC9BDEC6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98E8-DC47-42A3-A271-43870AC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150-C903-4F84-91F6-95D70212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0F8E-AB59-4136-9D79-A50DA2F8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CF88-0902-439D-8E2E-0308368C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895BB-3F25-4324-A6D3-761AC9CD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8441-CAC4-4619-9754-BC37D8A5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DAAE-672A-45E7-AAC2-26D44D6D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CF76-A3E9-466A-BF34-A89BE74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808A3-FF53-46FF-AA18-0F044E27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2E6A-4C11-4BC5-8706-9F9B6F7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404D-3980-41B7-A813-8C60C898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3423-BBCF-446A-B19A-147B425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1E76A-38DE-471F-9521-C789A89D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5B93B-106C-4169-A86B-5EAAB461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DD846-AB60-4AD6-A699-9ED9F3E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F482-35B7-48F0-A461-0AFAD98E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0A42-832C-4168-96A6-9F280C09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0CC5-4D7B-487D-9F89-5DBAAC9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32D3-BD85-458B-80E5-7B1C73CC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1F83C-0CFF-4EB8-B844-973BE41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6F1F3-86B6-4EE1-9981-621AE88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6645-18B5-4073-A9C5-AB071199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8DC-477C-480A-BE97-28D3AFC6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1FE6-EAEA-461D-9481-A1FD9D262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B38F-490E-4014-97A1-6E3FAFE1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C283-6276-4E5B-9529-E0D721F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8A91-A621-4AE4-A6C7-49C50B2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9953-C2B2-456D-97EA-DD0AAA9F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81DFF-7B00-49E4-99C9-103D4DD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D0C1-1C78-4E9F-9661-6952DBE2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2179-86CB-4C0F-98D9-963EC58D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2D3D-529D-4978-8DF1-94DF57353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2D41-265E-49C0-B9E2-670C88F53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B87716-C236-4E71-A64A-A620FE8AC165}"/>
              </a:ext>
            </a:extLst>
          </p:cNvPr>
          <p:cNvGrpSpPr/>
          <p:nvPr/>
        </p:nvGrpSpPr>
        <p:grpSpPr>
          <a:xfrm>
            <a:off x="482079" y="1234436"/>
            <a:ext cx="11227843" cy="4389129"/>
            <a:chOff x="243828" y="1234435"/>
            <a:chExt cx="11227843" cy="4389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E4A5E0-8D90-469B-BCC2-7183C6CC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28" y="1234435"/>
              <a:ext cx="5852172" cy="43891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FCC190-EC99-4718-B826-232774F8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499" y="1234435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8235DC-8791-424D-9672-D405F3CD5DB7}"/>
              </a:ext>
            </a:extLst>
          </p:cNvPr>
          <p:cNvGrpSpPr/>
          <p:nvPr/>
        </p:nvGrpSpPr>
        <p:grpSpPr>
          <a:xfrm>
            <a:off x="3169914" y="1166697"/>
            <a:ext cx="5852172" cy="4524607"/>
            <a:chOff x="378052" y="1098958"/>
            <a:chExt cx="5852172" cy="45246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D2F5E9-09C0-44EA-A54B-3E769385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52" y="1234436"/>
              <a:ext cx="5852172" cy="438912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D3B86D-CD4A-426F-83EF-45A235371054}"/>
                </a:ext>
              </a:extLst>
            </p:cNvPr>
            <p:cNvSpPr txBox="1"/>
            <p:nvPr/>
          </p:nvSpPr>
          <p:spPr>
            <a:xfrm>
              <a:off x="2217763" y="1098958"/>
              <a:ext cx="331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Green vs Black 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5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64C0E6-71E8-49EC-ACCC-EB6FBC2711A7}"/>
              </a:ext>
            </a:extLst>
          </p:cNvPr>
          <p:cNvGrpSpPr/>
          <p:nvPr/>
        </p:nvGrpSpPr>
        <p:grpSpPr>
          <a:xfrm>
            <a:off x="3138319" y="1200567"/>
            <a:ext cx="5915362" cy="4456867"/>
            <a:chOff x="3169914" y="1166697"/>
            <a:chExt cx="5915362" cy="4456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2BD1B6-A34D-4994-B70A-3DFEB7C1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75A93-131E-4C94-AFD1-945B3411AA09}"/>
                </a:ext>
              </a:extLst>
            </p:cNvPr>
            <p:cNvSpPr txBox="1"/>
            <p:nvPr/>
          </p:nvSpPr>
          <p:spPr>
            <a:xfrm>
              <a:off x="3491217" y="1166697"/>
              <a:ext cx="55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Two channels of the Agilent Compared (same input signal)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F2C12-E068-4CBA-830D-8A2A483D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8" y="123443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F0493-6BE7-4FAD-B1A4-5190747A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66" y="1329655"/>
            <a:ext cx="5391654" cy="4198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B6830-A7E6-462B-926A-21D3C4ECC8AA}"/>
              </a:ext>
            </a:extLst>
          </p:cNvPr>
          <p:cNvSpPr txBox="1"/>
          <p:nvPr/>
        </p:nvSpPr>
        <p:spPr>
          <a:xfrm>
            <a:off x="1543574" y="1234435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frequency channel green counter</a:t>
            </a:r>
          </a:p>
        </p:txBody>
      </p:sp>
    </p:spTree>
    <p:extLst>
      <p:ext uri="{BB962C8B-B14F-4D97-AF65-F5344CB8AC3E}">
        <p14:creationId xmlns:p14="http://schemas.microsoft.com/office/powerpoint/2010/main" val="28452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CC0B1-33FC-482F-9CF5-0F8F69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11C07-E276-47E5-81B8-622B5F6B1470}"/>
              </a:ext>
            </a:extLst>
          </p:cNvPr>
          <p:cNvSpPr txBox="1"/>
          <p:nvPr/>
        </p:nvSpPr>
        <p:spPr>
          <a:xfrm>
            <a:off x="2986481" y="436228"/>
            <a:ext cx="61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data closer together (sequential lines in the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035E-C35B-40C9-B1E8-02269583F540}"/>
              </a:ext>
            </a:extLst>
          </p:cNvPr>
          <p:cNvSpPr txBox="1"/>
          <p:nvPr/>
        </p:nvSpPr>
        <p:spPr>
          <a:xfrm>
            <a:off x="662730" y="5623564"/>
            <a:ext cx="1082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Subsequently, it turned out the black one couldn’t take data on the low-frequency channel, altogether we’ve had inconsistent performance with the black frequency counter and will return it, the green one hasn’t given us trouble so far. </a:t>
            </a:r>
          </a:p>
        </p:txBody>
      </p:sp>
    </p:spTree>
    <p:extLst>
      <p:ext uri="{BB962C8B-B14F-4D97-AF65-F5344CB8AC3E}">
        <p14:creationId xmlns:p14="http://schemas.microsoft.com/office/powerpoint/2010/main" val="4343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6FC089-C4CF-4277-A9C2-F94DC07E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1EFEF-3A89-45D5-BA85-37F13EA15983}"/>
              </a:ext>
            </a:extLst>
          </p:cNvPr>
          <p:cNvSpPr txBox="1"/>
          <p:nvPr/>
        </p:nvSpPr>
        <p:spPr>
          <a:xfrm>
            <a:off x="897622" y="310393"/>
            <a:ext cx="994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green counter 1 GHz channel, and a mixed down signal for one channel of the Agilent: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A0DBE-DE3D-40ED-BD40-AD43CDB3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3AB6-011B-4168-AE66-BFDFBC0C3F3B}"/>
              </a:ext>
            </a:extLst>
          </p:cNvPr>
          <p:cNvSpPr txBox="1"/>
          <p:nvPr/>
        </p:nvSpPr>
        <p:spPr>
          <a:xfrm>
            <a:off x="352338" y="1375794"/>
            <a:ext cx="1853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offset is: </a:t>
            </a:r>
          </a:p>
          <a:p>
            <a:r>
              <a:rPr lang="en-US" dirty="0"/>
              <a:t>8.678 Hz</a:t>
            </a:r>
          </a:p>
          <a:p>
            <a:endParaRPr lang="en-US" dirty="0"/>
          </a:p>
          <a:p>
            <a:r>
              <a:rPr lang="en-US" dirty="0"/>
              <a:t>Agilent reading is an average of measurements taken before and after the green counter reading</a:t>
            </a:r>
          </a:p>
        </p:txBody>
      </p:sp>
    </p:spTree>
    <p:extLst>
      <p:ext uri="{BB962C8B-B14F-4D97-AF65-F5344CB8AC3E}">
        <p14:creationId xmlns:p14="http://schemas.microsoft.com/office/powerpoint/2010/main" val="242520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fastdaq</dc:creator>
  <cp:lastModifiedBy>fastdaq</cp:lastModifiedBy>
  <cp:revision>11</cp:revision>
  <dcterms:created xsi:type="dcterms:W3CDTF">2022-03-10T23:19:03Z</dcterms:created>
  <dcterms:modified xsi:type="dcterms:W3CDTF">2022-03-17T21:09:44Z</dcterms:modified>
</cp:coreProperties>
</file>