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485FB1-275B-4DF3-BCB3-7285CEEB7AB1}" type="datetimeFigureOut">
              <a:rPr lang="en-AU" smtClean="0"/>
              <a:t>6/01/2025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68E35-63E4-4A25-BBD7-CC701423F32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455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68E35-63E4-4A25-BBD7-CC701423F32C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2802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14B98-0A0E-CA56-C9F2-647DCC7F3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20253C-C75D-4E52-690D-0F8B9F0D4B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1273C5-1E54-7ECB-F7B2-FF1C1723D0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B3B1C-1370-C802-67C6-EAFD7D9BEF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A68E35-63E4-4A25-BBD7-CC701423F32C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0355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3D8C9-319E-7AE9-2DE6-9C9FB67B7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CA9A2-50B1-1B60-8C5F-7A7153F07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CA0C5-F51A-5C31-F9E7-7B9E3E83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3AEA-B26A-4B66-A584-3AEAD7A335AD}" type="datetimeFigureOut">
              <a:rPr lang="en-AU" smtClean="0"/>
              <a:t>6/01/2025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85A85-0494-1E7F-04BE-54BE385D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76889-B7FB-38FA-579F-58FF477D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E2BE-16A0-4043-AF15-EA814B28C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987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1B19-0AE1-5F21-E2BF-04852A7B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F8BC3-0D21-4254-E3E5-62246D063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194C5-658D-7D84-41C2-B8C61902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3AEA-B26A-4B66-A584-3AEAD7A335AD}" type="datetimeFigureOut">
              <a:rPr lang="en-AU" smtClean="0"/>
              <a:t>6/01/2025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9558A-D45C-2489-33A1-A3D3EDD3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00D6F-6F47-8F10-5D0A-8114CEF9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E2BE-16A0-4043-AF15-EA814B28C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47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EF653-0098-7D1A-A339-FCC47738E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12A2E-AE6F-0813-CBA3-8399C911D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F28A5-24E8-6D0D-C2A9-970D8EA28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3AEA-B26A-4B66-A584-3AEAD7A335AD}" type="datetimeFigureOut">
              <a:rPr lang="en-AU" smtClean="0"/>
              <a:t>6/01/2025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2F80F-A2F5-D7DC-64C2-9921B51C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5CAAB-14AB-6059-327E-DB9DEF21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E2BE-16A0-4043-AF15-EA814B28C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590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A571-1B63-9336-E687-94ECD419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62436-A7C6-FD07-2109-A40C94DF8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41247-60DA-4BDE-50FE-3B8E1C49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3AEA-B26A-4B66-A584-3AEAD7A335AD}" type="datetimeFigureOut">
              <a:rPr lang="en-AU" smtClean="0"/>
              <a:t>6/01/2025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528F5-B85A-0A1E-F9AA-4B041EF49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DE3B2-65B6-9B80-09FD-DCE8C723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E2BE-16A0-4043-AF15-EA814B28C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58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F9D7-0AF2-C924-E340-CB9720B0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801BA-17A1-DD31-9273-0A990D947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EC247-CEFC-2063-2110-364081C1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3AEA-B26A-4B66-A584-3AEAD7A335AD}" type="datetimeFigureOut">
              <a:rPr lang="en-AU" smtClean="0"/>
              <a:t>6/01/2025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98986-BE04-8060-0DD6-6BC6DB79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2CDA4-447B-F795-C791-6B681AC1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E2BE-16A0-4043-AF15-EA814B28C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737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900BC-66E7-CFE1-A06A-D4EE25D9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4FC4B-17FD-02A5-0FDB-A0703AE03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793EA-0669-08D3-6D56-003918420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A8258-E1C5-8267-7C4C-BA3F184A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3AEA-B26A-4B66-A584-3AEAD7A335AD}" type="datetimeFigureOut">
              <a:rPr lang="en-AU" smtClean="0"/>
              <a:t>6/01/2025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34479-8B18-5248-E085-399BD7A9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27366-9A98-830C-6810-CCBD7BE5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E2BE-16A0-4043-AF15-EA814B28C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30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5EB0-B3D8-5A26-67B4-0820D678A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92954-E58D-A0D4-27EE-878A3E541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2AC8B-7603-A81E-B48F-18B8BFD88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2847C-190D-CE31-DEB7-52A5C1A19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4B43AB-5696-9565-5C1E-7D964F833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892087-99BC-BFDC-158A-FA5A294F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3AEA-B26A-4B66-A584-3AEAD7A335AD}" type="datetimeFigureOut">
              <a:rPr lang="en-AU" smtClean="0"/>
              <a:t>6/01/2025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40BFF7-1564-52BB-58DF-16E4D9D2E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66F0C9-3FDD-61D6-96BE-ACB54931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E2BE-16A0-4043-AF15-EA814B28C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410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BBE7-AD26-89B1-3AC9-F8B74676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D812D-5879-3DE4-3E03-9CCF2210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3AEA-B26A-4B66-A584-3AEAD7A335AD}" type="datetimeFigureOut">
              <a:rPr lang="en-AU" smtClean="0"/>
              <a:t>6/01/2025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BFF36-34C7-0C1B-F79A-D95AF83A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00F06-FEBE-B275-56C5-76710649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E2BE-16A0-4043-AF15-EA814B28C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313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369B8-F51B-B0E2-4AA7-37BF284D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3AEA-B26A-4B66-A584-3AEAD7A335AD}" type="datetimeFigureOut">
              <a:rPr lang="en-AU" smtClean="0"/>
              <a:t>6/01/2025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9D6F4-C627-4F26-278B-EE78CFCE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73CBB-A21C-FCE1-CD84-B2C86B43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E2BE-16A0-4043-AF15-EA814B28C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893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D364-6385-856A-8FBF-7A464E7C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57EE3-D87E-FE81-23A8-496BB53CC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689CB-B0E7-C58F-7C5C-2A0517044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E828A-B757-F0D1-C454-BDB9BAC7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3AEA-B26A-4B66-A584-3AEAD7A335AD}" type="datetimeFigureOut">
              <a:rPr lang="en-AU" smtClean="0"/>
              <a:t>6/01/2025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79ACC-51F1-8AE4-7F85-4F80B71F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B222E-2526-0D40-5BC7-3CDECF11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E2BE-16A0-4043-AF15-EA814B28C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878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A8367-1E34-0EC2-3601-EA2BB6C4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20449-6814-48B2-6C0F-09076F3A8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EB433-EA18-1564-BEB7-2C7839E31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D0B5A-13B8-BD17-66A9-CAEACD6A0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83AEA-B26A-4B66-A584-3AEAD7A335AD}" type="datetimeFigureOut">
              <a:rPr lang="en-AU" smtClean="0"/>
              <a:t>6/01/2025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533C8-022E-D7AD-89DE-75D3217E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1C07B-140B-E75E-261C-59285976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5E2BE-16A0-4043-AF15-EA814B28C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763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CF66E4-079B-167B-84AA-6960253E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D77FA-427A-F671-7F4C-B667B0F9B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F3CD2-3B05-AEE2-8D16-05A0D4B7F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983AEA-B26A-4B66-A584-3AEAD7A335AD}" type="datetimeFigureOut">
              <a:rPr lang="en-AU" smtClean="0"/>
              <a:t>6/01/2025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EFF27-E8CA-F435-B00E-AB6E406C2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0CE45-C099-2059-095A-AEAD99C68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5E2BE-16A0-4043-AF15-EA814B28C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158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443844-5F2E-CFB6-9FC4-3ED8F038E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70" y="823180"/>
            <a:ext cx="5343525" cy="61055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B31626E-F864-016C-435C-E7752A51A04E}"/>
              </a:ext>
            </a:extLst>
          </p:cNvPr>
          <p:cNvSpPr/>
          <p:nvPr/>
        </p:nvSpPr>
        <p:spPr>
          <a:xfrm>
            <a:off x="562952" y="1901093"/>
            <a:ext cx="152400" cy="1333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5F8C60-1D3E-7008-E9C3-B6632C19D890}"/>
              </a:ext>
            </a:extLst>
          </p:cNvPr>
          <p:cNvSpPr/>
          <p:nvPr/>
        </p:nvSpPr>
        <p:spPr>
          <a:xfrm>
            <a:off x="2537802" y="6339743"/>
            <a:ext cx="152400" cy="1333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36064B-4162-62CA-99BB-21EA1E01B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3660165"/>
            <a:ext cx="6172200" cy="128587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353647-E206-0832-39FF-7EC5C9F01304}"/>
              </a:ext>
            </a:extLst>
          </p:cNvPr>
          <p:cNvCxnSpPr>
            <a:cxnSpLocks/>
          </p:cNvCxnSpPr>
          <p:nvPr/>
        </p:nvCxnSpPr>
        <p:spPr>
          <a:xfrm flipH="1" flipV="1">
            <a:off x="845527" y="1967768"/>
            <a:ext cx="5555273" cy="2529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506707-5549-C1AA-8311-9C266EAB2772}"/>
              </a:ext>
            </a:extLst>
          </p:cNvPr>
          <p:cNvCxnSpPr>
            <a:cxnSpLocks/>
          </p:cNvCxnSpPr>
          <p:nvPr/>
        </p:nvCxnSpPr>
        <p:spPr>
          <a:xfrm flipH="1">
            <a:off x="2749550" y="4711700"/>
            <a:ext cx="3651250" cy="16280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5E9C56-1017-BA5E-FDF1-BB94B104DDDC}"/>
              </a:ext>
            </a:extLst>
          </p:cNvPr>
          <p:cNvSpPr txBox="1"/>
          <p:nvPr/>
        </p:nvSpPr>
        <p:spPr>
          <a:xfrm>
            <a:off x="281353" y="194808"/>
            <a:ext cx="150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NE &amp; SE edge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8487978-9672-172B-79F6-B2BBCA744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1212" y="298197"/>
            <a:ext cx="2910334" cy="2515769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8CF106-4530-CBA3-3E92-BCAEAD9AD391}"/>
              </a:ext>
            </a:extLst>
          </p:cNvPr>
          <p:cNvCxnSpPr>
            <a:cxnSpLocks/>
          </p:cNvCxnSpPr>
          <p:nvPr/>
        </p:nvCxnSpPr>
        <p:spPr>
          <a:xfrm flipH="1">
            <a:off x="8370277" y="2813966"/>
            <a:ext cx="1318846" cy="707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93923A-F14E-F1B5-FFA2-8EAC00720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747600"/>
            <a:ext cx="2140839" cy="214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07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3641E0E-7290-C31E-717A-6C1CE51EE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91" y="1035294"/>
            <a:ext cx="4924425" cy="277177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E6C8AD5-7346-4FA3-14BD-66B3385454D6}"/>
              </a:ext>
            </a:extLst>
          </p:cNvPr>
          <p:cNvSpPr/>
          <p:nvPr/>
        </p:nvSpPr>
        <p:spPr>
          <a:xfrm>
            <a:off x="808404" y="2440232"/>
            <a:ext cx="152400" cy="1333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8DBD36-810A-765D-E6B9-F50503C6D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816" y="1206744"/>
            <a:ext cx="6143625" cy="260032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A0AE6FB-EB16-8262-6A6C-6A4F55B8E7C0}"/>
              </a:ext>
            </a:extLst>
          </p:cNvPr>
          <p:cNvGrpSpPr/>
          <p:nvPr/>
        </p:nvGrpSpPr>
        <p:grpSpPr>
          <a:xfrm>
            <a:off x="808404" y="3006968"/>
            <a:ext cx="438150" cy="433386"/>
            <a:chOff x="1333500" y="3509964"/>
            <a:chExt cx="438150" cy="43338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87D9354-415C-9DC8-D733-64D0A3A9EFAC}"/>
                </a:ext>
              </a:extLst>
            </p:cNvPr>
            <p:cNvCxnSpPr>
              <a:cxnSpLocks/>
            </p:cNvCxnSpPr>
            <p:nvPr/>
          </p:nvCxnSpPr>
          <p:spPr>
            <a:xfrm>
              <a:off x="1590675" y="3509964"/>
              <a:ext cx="180975" cy="43338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BCA0BD-F18C-4C2B-B3B3-1C586C6BE9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3500" y="3726657"/>
              <a:ext cx="347662" cy="15001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D713A7C-B761-184D-4809-38A194B4C8C0}"/>
              </a:ext>
            </a:extLst>
          </p:cNvPr>
          <p:cNvGrpSpPr/>
          <p:nvPr/>
        </p:nvGrpSpPr>
        <p:grpSpPr>
          <a:xfrm rot="10800000">
            <a:off x="2160954" y="2573582"/>
            <a:ext cx="438150" cy="433386"/>
            <a:chOff x="1333500" y="3509964"/>
            <a:chExt cx="438150" cy="43338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B08CB3F-A382-E184-DC6E-A23221C2CD86}"/>
                </a:ext>
              </a:extLst>
            </p:cNvPr>
            <p:cNvCxnSpPr>
              <a:cxnSpLocks/>
            </p:cNvCxnSpPr>
            <p:nvPr/>
          </p:nvCxnSpPr>
          <p:spPr>
            <a:xfrm>
              <a:off x="1590675" y="3509964"/>
              <a:ext cx="180975" cy="43338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864AEF6-B141-A0F5-5E7B-7FEC011099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3500" y="3726657"/>
              <a:ext cx="347662" cy="15001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4811D9-4950-D8A7-A88F-14A6F3979693}"/>
              </a:ext>
            </a:extLst>
          </p:cNvPr>
          <p:cNvCxnSpPr>
            <a:cxnSpLocks/>
          </p:cNvCxnSpPr>
          <p:nvPr/>
        </p:nvCxnSpPr>
        <p:spPr>
          <a:xfrm flipH="1">
            <a:off x="1802423" y="1682872"/>
            <a:ext cx="4510454" cy="13240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EEBEC47-2626-A981-6702-63687E068790}"/>
              </a:ext>
            </a:extLst>
          </p:cNvPr>
          <p:cNvSpPr txBox="1"/>
          <p:nvPr/>
        </p:nvSpPr>
        <p:spPr>
          <a:xfrm>
            <a:off x="161453" y="299247"/>
            <a:ext cx="180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Size of each plot</a:t>
            </a:r>
          </a:p>
        </p:txBody>
      </p:sp>
    </p:spTree>
    <p:extLst>
      <p:ext uri="{BB962C8B-B14F-4D97-AF65-F5344CB8AC3E}">
        <p14:creationId xmlns:p14="http://schemas.microsoft.com/office/powerpoint/2010/main" val="365502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E4800-5B2F-EC91-E6F5-0DDE3F839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9B7AB9-8D92-720E-DD80-DFA8D1890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51" y="1158315"/>
            <a:ext cx="4924425" cy="277177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DB34AF5-9E82-1477-337C-6604E3AD4824}"/>
              </a:ext>
            </a:extLst>
          </p:cNvPr>
          <p:cNvSpPr/>
          <p:nvPr/>
        </p:nvSpPr>
        <p:spPr>
          <a:xfrm>
            <a:off x="825989" y="2563253"/>
            <a:ext cx="152400" cy="1333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77E0C6-9E7C-5EEF-DB42-DA1262479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401" y="1329765"/>
            <a:ext cx="6143625" cy="2600325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BC8F3D-C2B8-2CF8-E13B-D1EBC8176287}"/>
              </a:ext>
            </a:extLst>
          </p:cNvPr>
          <p:cNvCxnSpPr>
            <a:cxnSpLocks/>
          </p:cNvCxnSpPr>
          <p:nvPr/>
        </p:nvCxnSpPr>
        <p:spPr>
          <a:xfrm flipH="1" flipV="1">
            <a:off x="4592335" y="2271153"/>
            <a:ext cx="3078954" cy="209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A04D30D-662C-E257-D284-F943425632A1}"/>
              </a:ext>
            </a:extLst>
          </p:cNvPr>
          <p:cNvSpPr/>
          <p:nvPr/>
        </p:nvSpPr>
        <p:spPr>
          <a:xfrm rot="20118912">
            <a:off x="1256154" y="2825771"/>
            <a:ext cx="1097058" cy="7567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26D140-8DC9-2EB5-C2CC-34741E19DC74}"/>
              </a:ext>
            </a:extLst>
          </p:cNvPr>
          <p:cNvSpPr/>
          <p:nvPr/>
        </p:nvSpPr>
        <p:spPr>
          <a:xfrm>
            <a:off x="7740344" y="2194909"/>
            <a:ext cx="2131220" cy="6096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26FA7E-D274-53DB-DE4A-1AD3FFB31343}"/>
              </a:ext>
            </a:extLst>
          </p:cNvPr>
          <p:cNvSpPr/>
          <p:nvPr/>
        </p:nvSpPr>
        <p:spPr>
          <a:xfrm rot="20118912">
            <a:off x="2303110" y="2329389"/>
            <a:ext cx="1097058" cy="7567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87E9DC-66E7-BF96-7DA1-451087CDA300}"/>
              </a:ext>
            </a:extLst>
          </p:cNvPr>
          <p:cNvSpPr/>
          <p:nvPr/>
        </p:nvSpPr>
        <p:spPr>
          <a:xfrm rot="20118912">
            <a:off x="3346099" y="1853261"/>
            <a:ext cx="1097058" cy="7567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71A1F-86EE-0315-DDDE-A26F22EDEE41}"/>
              </a:ext>
            </a:extLst>
          </p:cNvPr>
          <p:cNvSpPr txBox="1"/>
          <p:nvPr/>
        </p:nvSpPr>
        <p:spPr>
          <a:xfrm>
            <a:off x="220884" y="297519"/>
            <a:ext cx="316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Design of experiment - widths </a:t>
            </a:r>
          </a:p>
        </p:txBody>
      </p:sp>
    </p:spTree>
    <p:extLst>
      <p:ext uri="{BB962C8B-B14F-4D97-AF65-F5344CB8AC3E}">
        <p14:creationId xmlns:p14="http://schemas.microsoft.com/office/powerpoint/2010/main" val="316046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EB40A-D352-E1B2-6F6A-1C191BEDC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172A3E-40C2-AA21-5434-18832A397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04" y="1102090"/>
            <a:ext cx="4924425" cy="277177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3D48A88-895B-06B1-8B3E-6D42D94580DD}"/>
              </a:ext>
            </a:extLst>
          </p:cNvPr>
          <p:cNvSpPr/>
          <p:nvPr/>
        </p:nvSpPr>
        <p:spPr>
          <a:xfrm>
            <a:off x="764442" y="2507028"/>
            <a:ext cx="152400" cy="1333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7D3B62-DF7B-957C-7CB5-3A07D1DC3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854" y="1273540"/>
            <a:ext cx="6143625" cy="2600325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6CBB45-935A-9002-ABD9-252CA33E72B6}"/>
              </a:ext>
            </a:extLst>
          </p:cNvPr>
          <p:cNvCxnSpPr>
            <a:cxnSpLocks/>
          </p:cNvCxnSpPr>
          <p:nvPr/>
        </p:nvCxnSpPr>
        <p:spPr>
          <a:xfrm flipH="1">
            <a:off x="4108115" y="2813416"/>
            <a:ext cx="36341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0D77B83-AB4D-ECC4-737C-4DDE20F17EF5}"/>
              </a:ext>
            </a:extLst>
          </p:cNvPr>
          <p:cNvSpPr/>
          <p:nvPr/>
        </p:nvSpPr>
        <p:spPr>
          <a:xfrm>
            <a:off x="7828817" y="2640378"/>
            <a:ext cx="714376" cy="3460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4E6FE-0C10-E0AF-A652-5BE1D9752451}"/>
              </a:ext>
            </a:extLst>
          </p:cNvPr>
          <p:cNvSpPr txBox="1"/>
          <p:nvPr/>
        </p:nvSpPr>
        <p:spPr>
          <a:xfrm>
            <a:off x="121752" y="214955"/>
            <a:ext cx="339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Design of experiment - laneways</a:t>
            </a:r>
          </a:p>
        </p:txBody>
      </p:sp>
    </p:spTree>
    <p:extLst>
      <p:ext uri="{BB962C8B-B14F-4D97-AF65-F5344CB8AC3E}">
        <p14:creationId xmlns:p14="http://schemas.microsoft.com/office/powerpoint/2010/main" val="84060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38EEA-9C73-BEEF-1195-FBD918509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359B936-0674-8E29-82AA-4B236558B406}"/>
              </a:ext>
            </a:extLst>
          </p:cNvPr>
          <p:cNvSpPr/>
          <p:nvPr/>
        </p:nvSpPr>
        <p:spPr>
          <a:xfrm>
            <a:off x="808404" y="2368551"/>
            <a:ext cx="152400" cy="1333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8C6BCA-8A83-446E-809B-69F4CB578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804" y="858911"/>
            <a:ext cx="6143625" cy="26003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4F93898-4A75-A2AB-01C3-539F1B891B06}"/>
              </a:ext>
            </a:extLst>
          </p:cNvPr>
          <p:cNvSpPr/>
          <p:nvPr/>
        </p:nvSpPr>
        <p:spPr>
          <a:xfrm>
            <a:off x="7329057" y="2755974"/>
            <a:ext cx="2539209" cy="3301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FA2B0B-7809-D61C-C3CD-52813AB89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47" y="752475"/>
            <a:ext cx="5343525" cy="6105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2C4094-9ED4-3225-FCD5-02486DD5A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6816" y="4318001"/>
            <a:ext cx="5095875" cy="108585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1BA7D8-6795-1431-F4FB-78228CD4E8A2}"/>
              </a:ext>
            </a:extLst>
          </p:cNvPr>
          <p:cNvCxnSpPr>
            <a:cxnSpLocks/>
          </p:cNvCxnSpPr>
          <p:nvPr/>
        </p:nvCxnSpPr>
        <p:spPr>
          <a:xfrm flipH="1" flipV="1">
            <a:off x="960804" y="2368551"/>
            <a:ext cx="6257681" cy="5362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9759801-0E48-06F3-7FCF-C52EDE65A169}"/>
              </a:ext>
            </a:extLst>
          </p:cNvPr>
          <p:cNvSpPr/>
          <p:nvPr/>
        </p:nvSpPr>
        <p:spPr>
          <a:xfrm rot="20199537">
            <a:off x="1601115" y="2893232"/>
            <a:ext cx="193188" cy="1217588"/>
          </a:xfrm>
          <a:prstGeom prst="rect">
            <a:avLst/>
          </a:prstGeom>
          <a:solidFill>
            <a:srgbClr val="FF0000">
              <a:alpha val="6196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C9364F-49B0-EFAE-46DB-42EF1C5CFB1D}"/>
              </a:ext>
            </a:extLst>
          </p:cNvPr>
          <p:cNvCxnSpPr>
            <a:cxnSpLocks/>
          </p:cNvCxnSpPr>
          <p:nvPr/>
        </p:nvCxnSpPr>
        <p:spPr>
          <a:xfrm flipH="1" flipV="1">
            <a:off x="1754554" y="3273426"/>
            <a:ext cx="4184650" cy="1587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A3C228-19F1-EFFB-459E-2D5DAA9AFF80}"/>
              </a:ext>
            </a:extLst>
          </p:cNvPr>
          <p:cNvSpPr txBox="1"/>
          <p:nvPr/>
        </p:nvSpPr>
        <p:spPr>
          <a:xfrm>
            <a:off x="205647" y="146052"/>
            <a:ext cx="352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Design of experiment - along rows</a:t>
            </a:r>
          </a:p>
        </p:txBody>
      </p:sp>
    </p:spTree>
    <p:extLst>
      <p:ext uri="{BB962C8B-B14F-4D97-AF65-F5344CB8AC3E}">
        <p14:creationId xmlns:p14="http://schemas.microsoft.com/office/powerpoint/2010/main" val="127265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71368-7626-4ECD-CE06-03D292CD3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9877F6-110B-583A-78E5-A3B5FD9AA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326" y="2856768"/>
            <a:ext cx="4400550" cy="70485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1A351B4-6C7E-BC3A-7A1D-86D9A0D2389F}"/>
              </a:ext>
            </a:extLst>
          </p:cNvPr>
          <p:cNvSpPr/>
          <p:nvPr/>
        </p:nvSpPr>
        <p:spPr>
          <a:xfrm>
            <a:off x="6709077" y="3126400"/>
            <a:ext cx="2539209" cy="3301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8778C8-3C8B-A45A-1C72-EF51D89FD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32" y="814387"/>
            <a:ext cx="5029200" cy="56864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FB3025-4738-AA7A-402B-4F44E82C5073}"/>
              </a:ext>
            </a:extLst>
          </p:cNvPr>
          <p:cNvSpPr txBox="1"/>
          <p:nvPr/>
        </p:nvSpPr>
        <p:spPr>
          <a:xfrm>
            <a:off x="288806" y="237321"/>
            <a:ext cx="1856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Your name here..</a:t>
            </a:r>
          </a:p>
        </p:txBody>
      </p:sp>
    </p:spTree>
    <p:extLst>
      <p:ext uri="{BB962C8B-B14F-4D97-AF65-F5344CB8AC3E}">
        <p14:creationId xmlns:p14="http://schemas.microsoft.com/office/powerpoint/2010/main" val="1765929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30</Words>
  <Application>Microsoft Office PowerPoint</Application>
  <PresentationFormat>Widescreen</PresentationFormat>
  <Paragraphs>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deVoil</dc:creator>
  <cp:lastModifiedBy>Peter deVoil</cp:lastModifiedBy>
  <cp:revision>4</cp:revision>
  <cp:lastPrinted>2025-01-06T06:12:13Z</cp:lastPrinted>
  <dcterms:created xsi:type="dcterms:W3CDTF">2025-01-06T05:39:31Z</dcterms:created>
  <dcterms:modified xsi:type="dcterms:W3CDTF">2025-01-06T23:55:35Z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2025-01-06T06:03:59Z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bf5041dc-54bc-4140-8f56-e66579534e7f</vt:lpwstr>
  </property>
  <property fmtid="{D5CDD505-2E9C-101B-9397-08002B2CF9AE}" pid="8" name="MSIP_Label_0f488380-630a-4f55-a077-a19445e3f360_ContentBits">
    <vt:lpwstr>0</vt:lpwstr>
  </property>
</Properties>
</file>