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11AD-5B80-AC4C-D7E2-4E382E03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01C3-E49C-7C94-BB2A-D348677C2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4E78-FFDF-43A9-D80C-8FD0021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DBF9-9806-CB9D-2F8C-8B52BD97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4AB9-1A36-44D1-7A68-5C9AED60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AB12-F141-34DF-A24B-4AA90A1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C17FD-F814-9AF6-C45C-563E7533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BBEA-5B5D-5F8D-364E-D4E63B35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17F7-B8B6-2151-ECCB-F54F9A64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54A2-EE35-6282-2A98-1F7C3D1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F5392-D1D7-DDEA-E286-6991002EB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E84EE-1699-C053-0E3A-F5D97940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09FB-C1EE-F2F7-7809-E030E1AF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309E-3861-1CBF-4CBA-63195417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2B48-C8E4-F2EA-13BB-8A4BCE3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2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C06F-841A-042D-E306-F0172014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6E74-1C96-1C14-FBE8-23CC96FA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9AAB-9F45-C313-7833-694627D6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CC17-01A8-4FA8-00B2-E2D29724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8983-F6DA-09C1-35EC-D23C3742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48A-283B-8C4C-0A9C-0455CF53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9CB0-E38F-F2F3-F334-67A38BA2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C964-7CBE-8482-FC68-D06986E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97B1-F686-F3E3-BE13-3283F495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70F7-009C-F05A-F519-3FFC1A7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8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56C0-CF11-1178-88CE-45124F9A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798A-1DF2-6C88-C7FA-D0FF77C66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E1744-145A-698C-3177-B8E1E9BBF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04E8-CE21-7C04-BD52-24C2A90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176F-33F1-E898-1D66-525570FE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FE27E-476A-FA48-7A21-31C0B47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9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2C4B-DC99-C6FB-4867-5E41187A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4A42-8B56-974A-B080-A0D53A45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CEDB3-F4A8-0E3F-AF80-720D7876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C0CCA-BE88-BCDF-DB97-15A9BB04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B402-922E-10F1-7FBC-123B1EDE0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9B92-0135-7A96-A697-8CECB9BD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074C8-CBFF-B960-C526-3F6AE197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B6B24-60BE-0A0B-B423-8A1048F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6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2261-CBE9-9FE9-6E53-E9C10688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49B1C-DBAC-97B3-B368-4F8DD828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F6E0C-4038-9075-25EC-2C202770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BC1-2637-C23E-7AB0-1618909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5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C5DF5-156F-255B-A829-23F0B8B7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A3C97-D0C8-7AC6-CE56-EBE9E827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E23AE-75F7-B6A7-EFDF-A54ECF33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8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B7DA-1666-E9E8-20B9-AA837E3C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8E5D-3D57-5A00-3FBB-C776D0FB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2A91B-2FF0-A890-C798-B8DD1276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9159-3590-6642-CE9A-5B031F9E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3950E-D461-28F5-0469-07CF3FE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FDD5A-AC1A-3725-461E-2B643C0C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1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0A50-018D-9910-1BA0-32079528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62C-65F5-CA38-4516-A3001DEF5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B479-8096-0FAC-F6BC-E7D32FE6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15EF-8165-EC40-255D-A15C4A3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64FCA-A30E-6E02-43E3-645E7CA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759E-F4DF-6D50-34ED-B0B122AB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7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73AD4-D8C6-79AD-CE48-6B982355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4F16-6611-E8C2-9E8D-79FD68E6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7480-2D82-5A04-C2C9-8BCA8D7B6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05246-9405-4D35-9B5A-F33F2BBCFE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C974-C436-08DA-3A0A-A02729342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607C-9129-4CE2-7C23-0CD071B5C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C3000-EA3D-4CAB-8F17-10A8459AE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2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[fc94:961e:1755:794e:f933:6ade:ac2:b7c1]:8080/" TargetMode="External"/><Relationship Id="rId2" Type="http://schemas.openxmlformats.org/officeDocument/2006/relationships/hyperlink" Target="http://rootbo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9E140-3551-0FEE-5EC9-1163C83FA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845" y="472890"/>
            <a:ext cx="9144000" cy="1655762"/>
          </a:xfrm>
        </p:spPr>
        <p:txBody>
          <a:bodyPr/>
          <a:lstStyle/>
          <a:p>
            <a:r>
              <a:rPr lang="en-AU" dirty="0"/>
              <a:t>Connecting to the </a:t>
            </a:r>
            <a:r>
              <a:rPr lang="en-AU" dirty="0" err="1"/>
              <a:t>Rootbot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866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4C8CB0-BE1C-50DE-23EF-9D5210C3396D}"/>
              </a:ext>
            </a:extLst>
          </p:cNvPr>
          <p:cNvSpPr/>
          <p:nvPr/>
        </p:nvSpPr>
        <p:spPr>
          <a:xfrm>
            <a:off x="2723403" y="387715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E03C9-0323-2F2D-E6F0-33B10476271F}"/>
              </a:ext>
            </a:extLst>
          </p:cNvPr>
          <p:cNvSpPr txBox="1"/>
          <p:nvPr/>
        </p:nvSpPr>
        <p:spPr>
          <a:xfrm>
            <a:off x="2848098" y="25294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Pi5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BEBCA-63A1-A925-4D0E-948E4E72FF8D}"/>
              </a:ext>
            </a:extLst>
          </p:cNvPr>
          <p:cNvSpPr txBox="1"/>
          <p:nvPr/>
        </p:nvSpPr>
        <p:spPr>
          <a:xfrm>
            <a:off x="2848098" y="473031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Orange Cube </a:t>
            </a:r>
          </a:p>
          <a:p>
            <a:r>
              <a:rPr lang="en-AU" dirty="0"/>
              <a:t>FC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7857C-65DA-CE28-8EFC-8C3AD6478896}"/>
              </a:ext>
            </a:extLst>
          </p:cNvPr>
          <p:cNvSpPr txBox="1"/>
          <p:nvPr/>
        </p:nvSpPr>
        <p:spPr>
          <a:xfrm>
            <a:off x="806461" y="39452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6BE7-D90A-A591-C366-9E59965F1CE7}"/>
              </a:ext>
            </a:extLst>
          </p:cNvPr>
          <p:cNvSpPr txBox="1"/>
          <p:nvPr/>
        </p:nvSpPr>
        <p:spPr>
          <a:xfrm>
            <a:off x="243021" y="2421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GPS1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E445-B718-42C8-A50D-1A770EFE0491}"/>
              </a:ext>
            </a:extLst>
          </p:cNvPr>
          <p:cNvSpPr txBox="1"/>
          <p:nvPr/>
        </p:nvSpPr>
        <p:spPr>
          <a:xfrm>
            <a:off x="234887" y="7500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GPS2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A3AEC-3812-4240-B641-2BFD060D3733}"/>
              </a:ext>
            </a:extLst>
          </p:cNvPr>
          <p:cNvSpPr txBox="1"/>
          <p:nvPr/>
        </p:nvSpPr>
        <p:spPr>
          <a:xfrm>
            <a:off x="1059870" y="494662"/>
            <a:ext cx="101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PyBoard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0D490-B962-6BAA-407C-1D7E5669838D}"/>
              </a:ext>
            </a:extLst>
          </p:cNvPr>
          <p:cNvSpPr txBox="1"/>
          <p:nvPr/>
        </p:nvSpPr>
        <p:spPr>
          <a:xfrm>
            <a:off x="8917917" y="3069895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Router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B7FB7F-5D1F-5D94-5B7E-4ACE2741040B}"/>
              </a:ext>
            </a:extLst>
          </p:cNvPr>
          <p:cNvGrpSpPr/>
          <p:nvPr/>
        </p:nvGrpSpPr>
        <p:grpSpPr>
          <a:xfrm>
            <a:off x="11132130" y="228520"/>
            <a:ext cx="498764" cy="816963"/>
            <a:chOff x="8740239" y="679328"/>
            <a:chExt cx="498764" cy="81696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41E7E3-E497-DFF0-AA8A-F09F437EF905}"/>
                </a:ext>
              </a:extLst>
            </p:cNvPr>
            <p:cNvCxnSpPr/>
            <p:nvPr/>
          </p:nvCxnSpPr>
          <p:spPr>
            <a:xfrm>
              <a:off x="8989621" y="934696"/>
              <a:ext cx="0" cy="56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69568-26E7-975D-8B73-016E7256D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9621" y="934696"/>
              <a:ext cx="24938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68CFBF-8E7C-3203-87F9-FEF35EFDC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9621" y="787794"/>
              <a:ext cx="24938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25F7A1-04EC-D43E-4F40-C56539F90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0240" y="768992"/>
              <a:ext cx="249380" cy="165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D47A55-49B1-4991-EC5F-FF07BDA10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0239" y="928044"/>
              <a:ext cx="249380" cy="165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ABC61A-0600-11D6-170A-D5D8D82D3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4929" y="679328"/>
              <a:ext cx="124690" cy="248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934291-572D-8A89-166E-1300CD443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9619" y="679328"/>
              <a:ext cx="124689" cy="248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09A3C8E-E21E-1447-8BEC-A58D84E28988}"/>
              </a:ext>
            </a:extLst>
          </p:cNvPr>
          <p:cNvSpPr txBox="1"/>
          <p:nvPr/>
        </p:nvSpPr>
        <p:spPr>
          <a:xfrm>
            <a:off x="10588830" y="1969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Wifi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99A6EF-71CE-CCED-8CB8-9EB0BCF43D6E}"/>
              </a:ext>
            </a:extLst>
          </p:cNvPr>
          <p:cNvSpPr txBox="1"/>
          <p:nvPr/>
        </p:nvSpPr>
        <p:spPr>
          <a:xfrm>
            <a:off x="7873351" y="192176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2B103-AB34-C644-E6A1-6B41E4BB55C6}"/>
              </a:ext>
            </a:extLst>
          </p:cNvPr>
          <p:cNvSpPr/>
          <p:nvPr/>
        </p:nvSpPr>
        <p:spPr>
          <a:xfrm>
            <a:off x="2723403" y="2284163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99F511-F23A-F08F-1EE6-640E64BE3FD8}"/>
              </a:ext>
            </a:extLst>
          </p:cNvPr>
          <p:cNvSpPr/>
          <p:nvPr/>
        </p:nvSpPr>
        <p:spPr>
          <a:xfrm>
            <a:off x="234887" y="3700008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14FA26-059F-DA20-CDE7-4BAD4E2B8A95}"/>
              </a:ext>
            </a:extLst>
          </p:cNvPr>
          <p:cNvSpPr/>
          <p:nvPr/>
        </p:nvSpPr>
        <p:spPr>
          <a:xfrm>
            <a:off x="115777" y="242199"/>
            <a:ext cx="1959435" cy="10054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0C6B3-FFA6-A850-4645-03F469F7ADD1}"/>
              </a:ext>
            </a:extLst>
          </p:cNvPr>
          <p:cNvSpPr txBox="1"/>
          <p:nvPr/>
        </p:nvSpPr>
        <p:spPr>
          <a:xfrm>
            <a:off x="5722014" y="63700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Radio/</a:t>
            </a:r>
            <a:r>
              <a:rPr lang="en-AU" dirty="0" err="1"/>
              <a:t>Mavlink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8F8816-DE4A-0981-DB43-391BC3313A0A}"/>
              </a:ext>
            </a:extLst>
          </p:cNvPr>
          <p:cNvSpPr/>
          <p:nvPr/>
        </p:nvSpPr>
        <p:spPr>
          <a:xfrm>
            <a:off x="8524502" y="2840119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EF926-1E1C-AD73-0ADE-630DF5E7F0AD}"/>
              </a:ext>
            </a:extLst>
          </p:cNvPr>
          <p:cNvCxnSpPr>
            <a:cxnSpLocks/>
          </p:cNvCxnSpPr>
          <p:nvPr/>
        </p:nvCxnSpPr>
        <p:spPr>
          <a:xfrm flipV="1">
            <a:off x="1928678" y="3144052"/>
            <a:ext cx="919420" cy="86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D1C917-863B-96A7-FC0B-E05784205DD7}"/>
              </a:ext>
            </a:extLst>
          </p:cNvPr>
          <p:cNvCxnSpPr>
            <a:cxnSpLocks/>
          </p:cNvCxnSpPr>
          <p:nvPr/>
        </p:nvCxnSpPr>
        <p:spPr>
          <a:xfrm>
            <a:off x="2075212" y="793287"/>
            <a:ext cx="606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C2C3D-0705-3FC2-3129-5CA969BB35A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542800" y="1231390"/>
            <a:ext cx="0" cy="105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54B911-B629-7CBC-FB5E-AC8CD679DFD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351625" y="2836220"/>
            <a:ext cx="4172877" cy="43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C38706-52B6-759B-11ED-4EC9605C2E84}"/>
              </a:ext>
            </a:extLst>
          </p:cNvPr>
          <p:cNvCxnSpPr>
            <a:cxnSpLocks/>
          </p:cNvCxnSpPr>
          <p:nvPr/>
        </p:nvCxnSpPr>
        <p:spPr>
          <a:xfrm>
            <a:off x="4362197" y="814562"/>
            <a:ext cx="1201284" cy="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ED48EF-3714-4619-1105-34952346A2B7}"/>
              </a:ext>
            </a:extLst>
          </p:cNvPr>
          <p:cNvSpPr txBox="1"/>
          <p:nvPr/>
        </p:nvSpPr>
        <p:spPr>
          <a:xfrm>
            <a:off x="2227754" y="363111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Serial/USB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AE083-FA91-856E-FBC3-E86956740EA6}"/>
              </a:ext>
            </a:extLst>
          </p:cNvPr>
          <p:cNvSpPr txBox="1"/>
          <p:nvPr/>
        </p:nvSpPr>
        <p:spPr>
          <a:xfrm>
            <a:off x="5754931" y="31157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Ethernet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4678B-B72E-B295-2358-ADEA2BE8B544}"/>
              </a:ext>
            </a:extLst>
          </p:cNvPr>
          <p:cNvSpPr txBox="1"/>
          <p:nvPr/>
        </p:nvSpPr>
        <p:spPr>
          <a:xfrm>
            <a:off x="3542800" y="152555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3B57A-1816-A259-5917-D7D5CA2A8D7E}"/>
              </a:ext>
            </a:extLst>
          </p:cNvPr>
          <p:cNvSpPr txBox="1"/>
          <p:nvPr/>
        </p:nvSpPr>
        <p:spPr>
          <a:xfrm>
            <a:off x="2081229" y="8216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I2C?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789AE2-9D0A-79AB-79A1-52247376A031}"/>
              </a:ext>
            </a:extLst>
          </p:cNvPr>
          <p:cNvSpPr/>
          <p:nvPr/>
        </p:nvSpPr>
        <p:spPr>
          <a:xfrm>
            <a:off x="7618032" y="1710217"/>
            <a:ext cx="1031169" cy="8598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4E8555-A39C-FB9E-9830-B5A1966E2895}"/>
              </a:ext>
            </a:extLst>
          </p:cNvPr>
          <p:cNvSpPr/>
          <p:nvPr/>
        </p:nvSpPr>
        <p:spPr>
          <a:xfrm>
            <a:off x="10357137" y="1710217"/>
            <a:ext cx="1031169" cy="8598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9DE3293-DFFA-838A-AD45-4306F28F87DF}"/>
              </a:ext>
            </a:extLst>
          </p:cNvPr>
          <p:cNvSpPr/>
          <p:nvPr/>
        </p:nvSpPr>
        <p:spPr>
          <a:xfrm>
            <a:off x="5677114" y="389909"/>
            <a:ext cx="1736459" cy="8598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D44D40-0B5D-9DAA-5523-D210F1DD6C24}"/>
              </a:ext>
            </a:extLst>
          </p:cNvPr>
          <p:cNvSpPr txBox="1"/>
          <p:nvPr/>
        </p:nvSpPr>
        <p:spPr>
          <a:xfrm>
            <a:off x="5993534" y="5669691"/>
            <a:ext cx="10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Charging</a:t>
            </a:r>
          </a:p>
          <a:p>
            <a:r>
              <a:rPr lang="en-AU" dirty="0"/>
              <a:t>(Victron)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FDE0A6-5819-A777-6539-B52C4DB9A252}"/>
              </a:ext>
            </a:extLst>
          </p:cNvPr>
          <p:cNvSpPr txBox="1"/>
          <p:nvPr/>
        </p:nvSpPr>
        <p:spPr>
          <a:xfrm>
            <a:off x="9131053" y="5737992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0938D1-9DB9-861F-9599-FB9EB364EF4A}"/>
              </a:ext>
            </a:extLst>
          </p:cNvPr>
          <p:cNvSpPr/>
          <p:nvPr/>
        </p:nvSpPr>
        <p:spPr>
          <a:xfrm>
            <a:off x="8828315" y="5492713"/>
            <a:ext cx="1031169" cy="8598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A2E0D-13D6-57BE-8696-C1EA3B0D49EB}"/>
              </a:ext>
            </a:extLst>
          </p:cNvPr>
          <p:cNvSpPr/>
          <p:nvPr/>
        </p:nvSpPr>
        <p:spPr>
          <a:xfrm>
            <a:off x="5774779" y="5562911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DA71C1-838D-CE9C-ABC3-287D81CE46F0}"/>
              </a:ext>
            </a:extLst>
          </p:cNvPr>
          <p:cNvCxnSpPr>
            <a:cxnSpLocks/>
          </p:cNvCxnSpPr>
          <p:nvPr/>
        </p:nvCxnSpPr>
        <p:spPr>
          <a:xfrm>
            <a:off x="7475662" y="5949992"/>
            <a:ext cx="1201284" cy="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A6F6B7-8EAE-590F-29AA-37789929AB14}"/>
              </a:ext>
            </a:extLst>
          </p:cNvPr>
          <p:cNvCxnSpPr>
            <a:cxnSpLocks/>
          </p:cNvCxnSpPr>
          <p:nvPr/>
        </p:nvCxnSpPr>
        <p:spPr>
          <a:xfrm flipH="1" flipV="1">
            <a:off x="8360229" y="2617665"/>
            <a:ext cx="208369" cy="20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E14644-3DAA-4B2F-0939-24AB15C2E5DB}"/>
              </a:ext>
            </a:extLst>
          </p:cNvPr>
          <p:cNvCxnSpPr>
            <a:cxnSpLocks/>
          </p:cNvCxnSpPr>
          <p:nvPr/>
        </p:nvCxnSpPr>
        <p:spPr>
          <a:xfrm flipV="1">
            <a:off x="10152724" y="2619896"/>
            <a:ext cx="342407" cy="23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690D9E-7CB3-EA47-09F6-7EABA36C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2" y="853373"/>
            <a:ext cx="11249025" cy="574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B73CF-6A4C-8947-D889-F7192916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805"/>
          <a:stretch/>
        </p:blipFill>
        <p:spPr>
          <a:xfrm>
            <a:off x="201880" y="2499756"/>
            <a:ext cx="3086100" cy="309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48C3B-5739-CBAB-8139-694624F0862E}"/>
              </a:ext>
            </a:extLst>
          </p:cNvPr>
          <p:cNvSpPr txBox="1"/>
          <p:nvPr/>
        </p:nvSpPr>
        <p:spPr>
          <a:xfrm>
            <a:off x="329004" y="207042"/>
            <a:ext cx="361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Charging unit ( victronenergy.com )</a:t>
            </a:r>
          </a:p>
        </p:txBody>
      </p:sp>
    </p:spTree>
    <p:extLst>
      <p:ext uri="{BB962C8B-B14F-4D97-AF65-F5344CB8AC3E}">
        <p14:creationId xmlns:p14="http://schemas.microsoft.com/office/powerpoint/2010/main" val="364174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ADB9-CCB1-6974-17F3-D94337F8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60" y="29370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AU" dirty="0"/>
              <a:t>Router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Connect via </a:t>
            </a:r>
            <a:r>
              <a:rPr lang="en-AU" dirty="0" err="1"/>
              <a:t>WiFi</a:t>
            </a:r>
            <a:r>
              <a:rPr lang="en-AU" dirty="0"/>
              <a:t>  RUT955_5D40, password = Gv31Uid2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Admin @ 192.168.1.1</a:t>
            </a:r>
          </a:p>
          <a:p>
            <a:pPr marL="0" indent="0">
              <a:buNone/>
            </a:pPr>
            <a:r>
              <a:rPr lang="en-AU" dirty="0"/>
              <a:t>User admin</a:t>
            </a:r>
          </a:p>
          <a:p>
            <a:pPr marL="0" indent="0">
              <a:buNone/>
            </a:pPr>
            <a:r>
              <a:rPr lang="en-AU" dirty="0"/>
              <a:t>Pass d6Z7MsQu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Pi companion 192.168.1.126</a:t>
            </a:r>
          </a:p>
          <a:p>
            <a:pPr marL="0" indent="0">
              <a:buNone/>
            </a:pPr>
            <a:r>
              <a:rPr lang="en-AU" dirty="0"/>
              <a:t>user </a:t>
            </a:r>
            <a:r>
              <a:rPr lang="en-AU" dirty="0" err="1"/>
              <a:t>qaafi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pass </a:t>
            </a:r>
            <a:r>
              <a:rPr lang="en-AU" dirty="0" err="1"/>
              <a:t>qaafi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Vpn</a:t>
            </a:r>
            <a:r>
              <a:rPr lang="en-AU" dirty="0"/>
              <a:t> (</a:t>
            </a:r>
            <a:r>
              <a:rPr lang="en-AU" dirty="0" err="1"/>
              <a:t>husarnet</a:t>
            </a:r>
            <a:r>
              <a:rPr lang="en-AU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250B-A6F4-D6DD-64D3-15759CCB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996602"/>
            <a:ext cx="8273143" cy="3770538"/>
          </a:xfrm>
          <a:prstGeom prst="rect">
            <a:avLst/>
          </a:prstGeom>
        </p:spPr>
      </p:pic>
      <p:pic>
        <p:nvPicPr>
          <p:cNvPr id="7" name="Picture 6" descr="A hand holding a black electronic device&#10;&#10;AI-generated content may be incorrect.">
            <a:extLst>
              <a:ext uri="{FF2B5EF4-FFF2-40B4-BE49-F238E27FC236}">
                <a16:creationId xmlns:a16="http://schemas.microsoft.com/office/drawing/2014/main" id="{B388D3F8-2953-20D4-4B90-4608854BF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7" r="34026"/>
          <a:stretch/>
        </p:blipFill>
        <p:spPr>
          <a:xfrm rot="5400000">
            <a:off x="8105751" y="-1711184"/>
            <a:ext cx="2081357" cy="60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8EB1-8CBC-2B94-45EE-A5BC82B7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41" y="3889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Monitor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app, starts at boot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Access through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WiFi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http://rootbot:8080/</a:t>
            </a:r>
            <a:endParaRPr lang="en-AU" dirty="0">
              <a:hlinkClick r:id="rId3"/>
            </a:endParaRPr>
          </a:p>
          <a:p>
            <a:pPr marL="0" indent="0">
              <a:buNone/>
            </a:pPr>
            <a:r>
              <a:rPr lang="en-AU" dirty="0"/>
              <a:t>VPN: </a:t>
            </a:r>
            <a:r>
              <a:rPr lang="en-AU" dirty="0">
                <a:hlinkClick r:id="rId3"/>
              </a:rPr>
              <a:t>http://[</a:t>
            </a:r>
            <a:r>
              <a:rPr lang="pt-BR" dirty="0">
                <a:hlinkClick r:id="rId3"/>
              </a:rPr>
              <a:t>fc94:961e:1755:794e:f933:6ade:ac2:b7c1</a:t>
            </a:r>
            <a:r>
              <a:rPr lang="en-AU" dirty="0">
                <a:hlinkClick r:id="rId3"/>
              </a:rPr>
              <a:t>]:8080/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ssh: </a:t>
            </a:r>
            <a:r>
              <a:rPr lang="en-AU" dirty="0" err="1"/>
              <a:t>qaafi@rootbot</a:t>
            </a:r>
            <a:r>
              <a:rPr lang="en-AU" dirty="0"/>
              <a:t> (pass </a:t>
            </a:r>
            <a:r>
              <a:rPr lang="en-AU" dirty="0" err="1"/>
              <a:t>qaafi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1AE3-B095-8F9E-AD44-5BC718CED687}"/>
              </a:ext>
            </a:extLst>
          </p:cNvPr>
          <p:cNvSpPr txBox="1"/>
          <p:nvPr/>
        </p:nvSpPr>
        <p:spPr>
          <a:xfrm>
            <a:off x="9105536" y="239430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Pi5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E7788-5D07-7B67-86A1-30867C74D6C8}"/>
              </a:ext>
            </a:extLst>
          </p:cNvPr>
          <p:cNvSpPr txBox="1"/>
          <p:nvPr/>
        </p:nvSpPr>
        <p:spPr>
          <a:xfrm>
            <a:off x="11002191" y="51714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66315-A1B0-1589-1816-DA3A19DE6A49}"/>
              </a:ext>
            </a:extLst>
          </p:cNvPr>
          <p:cNvSpPr txBox="1"/>
          <p:nvPr/>
        </p:nvSpPr>
        <p:spPr>
          <a:xfrm>
            <a:off x="7691771" y="6167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52EFD-4665-292A-4729-DE67F468E3F4}"/>
              </a:ext>
            </a:extLst>
          </p:cNvPr>
          <p:cNvSpPr/>
          <p:nvPr/>
        </p:nvSpPr>
        <p:spPr>
          <a:xfrm>
            <a:off x="8980841" y="2149026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FF99D2-6248-EC60-52A3-76192252CF61}"/>
              </a:ext>
            </a:extLst>
          </p:cNvPr>
          <p:cNvSpPr/>
          <p:nvPr/>
        </p:nvSpPr>
        <p:spPr>
          <a:xfrm>
            <a:off x="10430617" y="271866"/>
            <a:ext cx="1638794" cy="859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BCB1D-437F-9E9B-0A80-D14689B9D5B8}"/>
              </a:ext>
            </a:extLst>
          </p:cNvPr>
          <p:cNvSpPr/>
          <p:nvPr/>
        </p:nvSpPr>
        <p:spPr>
          <a:xfrm>
            <a:off x="7239934" y="250309"/>
            <a:ext cx="1836717" cy="8994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085FB-5061-6F22-7C4B-A4FB383D5043}"/>
              </a:ext>
            </a:extLst>
          </p:cNvPr>
          <p:cNvCxnSpPr>
            <a:cxnSpLocks/>
          </p:cNvCxnSpPr>
          <p:nvPr/>
        </p:nvCxnSpPr>
        <p:spPr>
          <a:xfrm flipH="1">
            <a:off x="10121858" y="1327477"/>
            <a:ext cx="1128156" cy="744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590890-C23F-B8C1-AFFA-30C704E907CD}"/>
              </a:ext>
            </a:extLst>
          </p:cNvPr>
          <p:cNvCxnSpPr>
            <a:cxnSpLocks/>
          </p:cNvCxnSpPr>
          <p:nvPr/>
        </p:nvCxnSpPr>
        <p:spPr>
          <a:xfrm>
            <a:off x="8487806" y="1327477"/>
            <a:ext cx="957159" cy="659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5501FE-555E-B237-E32C-F47030F4133B}"/>
              </a:ext>
            </a:extLst>
          </p:cNvPr>
          <p:cNvCxnSpPr>
            <a:cxnSpLocks/>
          </p:cNvCxnSpPr>
          <p:nvPr/>
        </p:nvCxnSpPr>
        <p:spPr>
          <a:xfrm>
            <a:off x="9694347" y="3149931"/>
            <a:ext cx="0" cy="74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E73F5F7-8F48-2020-8EF1-5ABE2AB7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6567"/>
          <a:stretch/>
        </p:blipFill>
        <p:spPr>
          <a:xfrm>
            <a:off x="7930133" y="4339056"/>
            <a:ext cx="3600450" cy="2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deVoil</dc:creator>
  <cp:lastModifiedBy>Peter deVoil</cp:lastModifiedBy>
  <cp:revision>2</cp:revision>
  <dcterms:created xsi:type="dcterms:W3CDTF">2025-05-20T00:12:13Z</dcterms:created>
  <dcterms:modified xsi:type="dcterms:W3CDTF">2025-05-20T01:38:05Z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2025-05-20T00:50:55Z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47a761e9-776a-43ab-96ea-13586b84f4ef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10, 3, 0, 1</vt:lpwstr>
  </property>
</Properties>
</file>