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1" r:id="rId4"/>
    <p:sldId id="267" r:id="rId5"/>
    <p:sldId id="268" r:id="rId6"/>
    <p:sldId id="264" r:id="rId7"/>
    <p:sldId id="272" r:id="rId8"/>
    <p:sldId id="273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6156D-1001-6947-9D21-3126229A8A4C}" type="datetimeFigureOut">
              <a:rPr kumimoji="1" lang="zh-TW" altLang="en-US" smtClean="0"/>
              <a:t>10/22/14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4847-A15D-0F4F-B019-D62C5D7826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963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E17C9-997F-4026-9CE8-8F848F811B4B}" type="datetimeFigureOut">
              <a:rPr lang="zh-TW" altLang="en-US" smtClean="0"/>
              <a:t>10/22/14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29E1D-4102-4F36-AE50-EC8B7F424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38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7532-A575-E04D-9291-93E99D321886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E4F-E408-3545-882E-2EFC9722A832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09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6B44-90C7-E74B-8777-AF2F587B0AA1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2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3EF5-B488-DD48-ABF3-B8152D7CBDFA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6D99-913F-AD46-977B-37DFA6FA7071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5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9001-1B7E-454A-B98E-63CF9C6A9CDD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49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4C86-CC51-E94D-9F71-8C6EDA4E5980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04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C28-D461-C845-AB25-EEF5EB72FC53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31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5FE6-0E7F-6C46-8219-FFB5131735CD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7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F4F7-36B7-1846-810B-3FD9CE28CD6D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2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E834-A0FF-8A43-92BE-0E1A519366E5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3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EE5B-B00A-FA41-9BF4-9A47E02B8D62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2B09-2F0B-49C7-9C65-B9401A9D1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59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nthu.edu.tw/~ychung/slides/para_programming/pthread.pdf" TargetMode="External"/><Relationship Id="rId3" Type="http://schemas.openxmlformats.org/officeDocument/2006/relationships/hyperlink" Target="http://en.wikipedia.org/wiki/Data_paralleli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Operation System Program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Multi-Thread Programming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674F-F274-1743-898F-01B0F98253DE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49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In this program, we want you to write a </a:t>
            </a:r>
            <a:r>
              <a:rPr lang="en-US" altLang="zh-TW" dirty="0" err="1"/>
              <a:t>P</a:t>
            </a:r>
            <a:r>
              <a:rPr lang="en-US" altLang="zh-TW" dirty="0" err="1" smtClean="0"/>
              <a:t>thread</a:t>
            </a:r>
            <a:r>
              <a:rPr lang="en-US" altLang="zh-TW" dirty="0" smtClean="0"/>
              <a:t> program to implement the “River and Frog” game. </a:t>
            </a:r>
          </a:p>
          <a:p>
            <a:endParaRPr lang="en-US" altLang="zh-TW" dirty="0"/>
          </a:p>
          <a:p>
            <a:r>
              <a:rPr lang="en-US" altLang="zh-TW" dirty="0" smtClean="0"/>
              <a:t>A river has logs floating on it, and a frog must cross the river by jumping on the logs as they pass by.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3C32-4D6D-094C-A39B-629FB558C0F8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8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win if the frog makes it to the opposite side of the river</a:t>
            </a:r>
          </a:p>
          <a:p>
            <a:endParaRPr lang="en-US" altLang="zh-TW" dirty="0"/>
          </a:p>
          <a:p>
            <a:r>
              <a:rPr lang="en-US" altLang="zh-TW" dirty="0" smtClean="0"/>
              <a:t>You lose if the frog lands in the river or the log reach the left(right) side of the river and the frog still on it.</a:t>
            </a:r>
          </a:p>
          <a:p>
            <a:endParaRPr lang="en-US" altLang="zh-TW" dirty="0"/>
          </a:p>
          <a:p>
            <a:r>
              <a:rPr lang="en-US" altLang="zh-TW" dirty="0" smtClean="0"/>
              <a:t>You have to print win or lose message.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3EF5-B488-DD48-ABF3-B8152D7CBDFA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2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3EF5-B488-DD48-ABF3-B8152D7CBDFA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66" y="1825625"/>
            <a:ext cx="3681242" cy="397186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5109920" y="5647124"/>
            <a:ext cx="0" cy="529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491101" y="3661394"/>
            <a:ext cx="11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9345" y="3761056"/>
            <a:ext cx="504202" cy="170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920203" y="3846060"/>
            <a:ext cx="608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972227" y="6279634"/>
            <a:ext cx="11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frog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user control the frog jumps by keyboards</a:t>
            </a:r>
          </a:p>
          <a:p>
            <a:pPr lvl="1"/>
            <a:r>
              <a:rPr lang="en-US" altLang="zh-TW" dirty="0"/>
              <a:t>W : up</a:t>
            </a:r>
          </a:p>
          <a:p>
            <a:pPr lvl="1"/>
            <a:r>
              <a:rPr lang="en-US" altLang="zh-TW" dirty="0"/>
              <a:t>S   : down</a:t>
            </a:r>
          </a:p>
          <a:p>
            <a:pPr lvl="1"/>
            <a:r>
              <a:rPr lang="en-US" altLang="zh-TW" dirty="0"/>
              <a:t>A   : left</a:t>
            </a:r>
          </a:p>
          <a:p>
            <a:pPr lvl="1"/>
            <a:r>
              <a:rPr lang="en-US" altLang="zh-TW" dirty="0"/>
              <a:t>D   : right</a:t>
            </a:r>
          </a:p>
          <a:p>
            <a:pPr lvl="1"/>
            <a:r>
              <a:rPr lang="en-US" altLang="zh-TW" dirty="0"/>
              <a:t>Q   : quit the game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3EF5-B488-DD48-ABF3-B8152D7CBDFA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4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meet the following situation, when you compile your program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Try to compile your program with following </a:t>
            </a:r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YOUR_PROGRAM 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r>
              <a:rPr lang="en-US" altLang="zh-TW" dirty="0" err="1" smtClean="0">
                <a:solidFill>
                  <a:srgbClr val="FF0000"/>
                </a:solidFill>
              </a:rPr>
              <a:t>lpthread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4" y="2561068"/>
            <a:ext cx="5743575" cy="1257300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EABD-A3B9-FC42-9AFC-5DE62399A30D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82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You have to implement a graphical output of your river and frog game.</a:t>
            </a:r>
            <a:endParaRPr lang="en-US" altLang="zh-TW" dirty="0"/>
          </a:p>
          <a:p>
            <a:pPr lvl="1"/>
            <a:r>
              <a:rPr lang="en-US" altLang="zh-TW" dirty="0"/>
              <a:t>You can use any library you like to show your graphical </a:t>
            </a:r>
            <a:r>
              <a:rPr lang="en-US" altLang="zh-TW" dirty="0" smtClean="0"/>
              <a:t>output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The length of log </a:t>
            </a:r>
            <a:r>
              <a:rPr lang="en-US" altLang="zh-TW" dirty="0" smtClean="0"/>
              <a:t>must </a:t>
            </a:r>
            <a:r>
              <a:rPr lang="en-US" altLang="zh-TW" dirty="0"/>
              <a:t>be different by random generating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You need to design </a:t>
            </a:r>
            <a:r>
              <a:rPr lang="en-US" altLang="zh-TW" dirty="0" smtClean="0"/>
              <a:t>a slide </a:t>
            </a:r>
            <a:r>
              <a:rPr lang="en-US" altLang="zh-TW" dirty="0"/>
              <a:t>bar </a:t>
            </a:r>
            <a:r>
              <a:rPr lang="en-US" altLang="zh-TW" dirty="0" smtClean="0"/>
              <a:t>to adjust </a:t>
            </a:r>
            <a:r>
              <a:rPr lang="en-US" altLang="zh-TW" dirty="0"/>
              <a:t>the speed of floating logs.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3EF5-B488-DD48-ABF3-B8152D7CBDFA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3EF5-B488-DD48-ABF3-B8152D7CBDFA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06" y="1577011"/>
            <a:ext cx="8053387" cy="47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Pthread</a:t>
            </a:r>
            <a:r>
              <a:rPr lang="en-US" altLang="zh-TW" dirty="0" smtClean="0"/>
              <a:t> document </a:t>
            </a:r>
          </a:p>
          <a:p>
            <a:r>
              <a:rPr lang="en-US" altLang="zh-TW" dirty="0">
                <a:hlinkClick r:id="rId2"/>
              </a:rPr>
              <a:t>http://www.cs.nthu.edu.tw/~ychung/slides/para_programming/pthread.pdfUnix </a:t>
            </a:r>
            <a:r>
              <a:rPr lang="en-US" altLang="zh-TW" dirty="0" smtClean="0">
                <a:hlinkClick r:id="rId2"/>
              </a:rPr>
              <a:t>process state diagram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Data parallelism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en.wikipedia.org/wiki/Data_parallelism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DCD3-4136-584F-BA31-C24FCE8BE649}" type="datetime1">
              <a:rPr lang="en-US" altLang="zh-TW" smtClean="0"/>
              <a:t>10/22/14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98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272</Words>
  <Application>Microsoft Macintosh PowerPoint</Application>
  <PresentationFormat>自訂</PresentationFormat>
  <Paragraphs>65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Operation System Program 2</vt:lpstr>
      <vt:lpstr>Program 2</vt:lpstr>
      <vt:lpstr>Program 2</vt:lpstr>
      <vt:lpstr>Program 2</vt:lpstr>
      <vt:lpstr>Program 2</vt:lpstr>
      <vt:lpstr>Program 2</vt:lpstr>
      <vt:lpstr>Bonus</vt:lpstr>
      <vt:lpstr>Bonus example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System Program 1</dc:title>
  <dc:creator>Davies</dc:creator>
  <cp:lastModifiedBy>Wei-Chih Sun</cp:lastModifiedBy>
  <cp:revision>28</cp:revision>
  <dcterms:created xsi:type="dcterms:W3CDTF">2014-08-28T16:05:17Z</dcterms:created>
  <dcterms:modified xsi:type="dcterms:W3CDTF">2014-10-22T00:59:07Z</dcterms:modified>
</cp:coreProperties>
</file>