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3" r:id="rId4"/>
    <p:sldId id="281" r:id="rId5"/>
    <p:sldId id="282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6" r:id="rId14"/>
    <p:sldId id="284" r:id="rId15"/>
    <p:sldId id="287" r:id="rId16"/>
    <p:sldId id="288" r:id="rId17"/>
    <p:sldId id="265" r:id="rId18"/>
    <p:sldId id="275" r:id="rId19"/>
    <p:sldId id="267" r:id="rId20"/>
    <p:sldId id="272" r:id="rId21"/>
    <p:sldId id="268" r:id="rId22"/>
    <p:sldId id="274" r:id="rId23"/>
    <p:sldId id="276" r:id="rId24"/>
    <p:sldId id="285" r:id="rId25"/>
    <p:sldId id="286" r:id="rId26"/>
    <p:sldId id="277" r:id="rId27"/>
    <p:sldId id="289" r:id="rId28"/>
    <p:sldId id="278" r:id="rId29"/>
    <p:sldId id="269" r:id="rId30"/>
    <p:sldId id="270" r:id="rId31"/>
    <p:sldId id="271" r:id="rId32"/>
    <p:sldId id="279" r:id="rId33"/>
    <p:sldId id="280" r:id="rId3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605527-3E1D-47D3-812E-086B5C739CD2}" type="datetimeFigureOut">
              <a:rPr lang="en-US" altLang="zh-TW"/>
              <a:pPr>
                <a:defRPr/>
              </a:pPr>
              <a:t>1/6/2015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4B767-3F58-4EE8-BBA9-7CE2F6811AC7}" type="slidenum">
              <a:rPr lang="en-US" altLang="zh-TW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536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20387F-BB53-4C51-829C-E15E964A9D2E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379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881A09-4651-48FD-9116-398A12527DB4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584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29F575-7734-46A9-B85F-F590E370DC06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789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0D1CBE-A18C-4682-A409-265E4CC24559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993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7DCC36-C088-4BF6-9D17-45EE47C9CDB4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98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021C37-F5A2-4ABF-BF2A-81783AD379E3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403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DF1D72-3C31-4FD7-B7AD-53DCEAE1B960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7A929D-F58B-45E8-8A56-CA0A1C49092A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813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84EF21-62DD-4D9E-8B09-FC81361EF139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017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382391-1439-41C8-937C-488B5696B759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222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2ECAD9-E1EC-41DB-A738-650C83D20335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F5FB19-DAB8-456A-9826-D0E29C3418D1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23ED14-CD3E-40F3-A260-4F4553759620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11BC1B-472E-4F3C-9662-04E5935B5804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837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A21E24-B08F-4F6B-A06E-6DBC72C2EF8E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041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E7A6D1-A61B-4826-9A75-1D7EF27D0A1F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246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AFA4BA-88C8-4228-8138-DCAE3DC4D2F1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451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D33E39-C4B5-4BA2-97D3-F46FB08545FE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656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B50A67-9A0F-4B4C-8942-1B7B797B4233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861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8B1391-2ED7-4FE2-9E23-2B84C6905CB7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065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1DBA61-71D9-47D1-8970-D276C05DB3EF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270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36DE14-7A5C-4051-956D-BAA464C9913D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B81BCC-A4D6-4A3A-B8A4-0FE035664205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475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4766FC-8540-4CCE-BBFB-63FB00D58025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680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A2D2C0-11E8-43AC-8EF3-A9BFDE77F421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885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0440C1-82B5-4767-A02D-6AA898005E00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089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872917-6FC6-4A98-B1ED-D89299B42A04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847BD2-5292-40FC-A953-91E7ED2DDD7C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E379DB-D09B-4A5C-ABA5-10D26C7B141D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560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E75778-E11A-4BAC-889D-C9C00C37BEE1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765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7A01CC-7E7A-40B9-8E66-FAE5A6ABF421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9699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58011C-5011-4A8B-99C0-FDB5D770FA17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174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01D7D6-B215-4847-AE03-9E3E7A54DBB2}" type="slidenum">
              <a:rPr lang="en-US" altLang="zh-TW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57180-9B94-41CB-B9DD-FAE76EB3E3C0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14DB-6C43-4EE3-A1B7-580DE1A9A1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3AEF7-1652-48A5-8FE5-CFFB1045DCB4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1FD91-58DE-48B8-BD92-EB53650CFF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7AEE0-02A8-4BAE-8328-DFAC9FE9A78D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265A8-17A4-47B2-81BF-4F0DC364B1A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0B9D9-FEB6-4B6D-8F9F-F6549DAB9D11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6AC0F-9C2C-47AF-A1EA-0AED0CAE057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FB73D-CF0F-4368-A020-A0C0827717EE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6EB8-3886-438B-A168-15FB653C6D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293BE-3A48-4766-A527-9C62C0F6B57B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A496E-40C4-4A53-B523-EE560E3D2A7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A84FB-36E6-4379-A379-6ADEE91C98AA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1C90-F3A2-4308-9FEB-E0351A6BF6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D47E1-8323-4EA1-A1E3-26118BA7816C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0CCA0-BAEB-496D-A503-81F180DFCE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3B886-0A85-463A-851C-AEC0DD2E6053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816A6-A0D8-4FF9-8C96-B5CF299F4C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D33B-91C7-43DC-A278-EA7A22C74275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80284-B9D3-4BEC-84CA-2F91FF458C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581A7-78DD-47D9-9DB1-458EC9804D3D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20117-C898-4E1E-855B-B46D328CEC5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44E69D-183B-484F-841F-876F34BB04ED}" type="datetimeFigureOut">
              <a:rPr lang="zh-TW" altLang="en-US"/>
              <a:pPr>
                <a:defRPr/>
              </a:pPr>
              <a:t>2015/1/6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5A8FE9-4AE7-4FBE-8D59-4E2F334992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新細明體" charset="-12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Operating System Program 5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14338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I/O System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DMA Device Driver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Test Program and printk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Before write module, we need to know what this module do.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So we provide a test program to test this device.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You can modify test program and test your module.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We will check with our test cases.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In kernel module, you need to write printk to help debug and use dmesg command to show message.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To help demo program, your printk must be started with OS_HW5 :function:message.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32771" name="圖片 3" descr="44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6234113"/>
            <a:ext cx="80660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9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32773" name="文字方塊 5"/>
          <p:cNvSpPr txBox="1">
            <a:spLocks noChangeArrowheads="1"/>
          </p:cNvSpPr>
          <p:nvPr/>
        </p:nvSpPr>
        <p:spPr bwMode="auto">
          <a:xfrm>
            <a:off x="1617663" y="5775325"/>
            <a:ext cx="307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printk format in module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內容版面配置區 2"/>
          <p:cNvSpPr>
            <a:spLocks noGrp="1"/>
          </p:cNvSpPr>
          <p:nvPr>
            <p:ph idx="1"/>
          </p:nvPr>
        </p:nvSpPr>
        <p:spPr>
          <a:xfrm>
            <a:off x="920750" y="1400175"/>
            <a:ext cx="10515600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Execute: make --&gt; ./test --&gt; make clean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Please follow the sample output, print all items in this page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dmesg Sample Output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4819" name="文字方塊 7"/>
          <p:cNvSpPr txBox="1">
            <a:spLocks noChangeArrowheads="1"/>
          </p:cNvSpPr>
          <p:nvPr/>
        </p:nvSpPr>
        <p:spPr bwMode="auto">
          <a:xfrm>
            <a:off x="9228138" y="2566988"/>
            <a:ext cx="27432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1. irq_num and return value of request_irq (bonus)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0" name="文字方塊 9"/>
          <p:cNvSpPr txBox="1">
            <a:spLocks noChangeArrowheads="1"/>
          </p:cNvSpPr>
          <p:nvPr/>
        </p:nvSpPr>
        <p:spPr bwMode="auto">
          <a:xfrm>
            <a:off x="42863" y="2546350"/>
            <a:ext cx="2743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2. Major and Minor number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1" name="文字方塊 10"/>
          <p:cNvSpPr txBox="1">
            <a:spLocks noChangeArrowheads="1"/>
          </p:cNvSpPr>
          <p:nvPr/>
        </p:nvSpPr>
        <p:spPr bwMode="auto">
          <a:xfrm>
            <a:off x="106363" y="3843338"/>
            <a:ext cx="2743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4. ioctl print set and get value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2" name="文字方塊 11"/>
          <p:cNvSpPr txBox="1">
            <a:spLocks noChangeArrowheads="1"/>
          </p:cNvSpPr>
          <p:nvPr/>
        </p:nvSpPr>
        <p:spPr bwMode="auto">
          <a:xfrm>
            <a:off x="9363075" y="395446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5. write to queue work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3" name="文字方塊 14"/>
          <p:cNvSpPr txBox="1">
            <a:spLocks noChangeArrowheads="1"/>
          </p:cNvSpPr>
          <p:nvPr/>
        </p:nvSpPr>
        <p:spPr bwMode="auto">
          <a:xfrm>
            <a:off x="9391650" y="46228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6. arithmetic routine to compute answer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4" name="文字方塊 15"/>
          <p:cNvSpPr txBox="1">
            <a:spLocks noChangeArrowheads="1"/>
          </p:cNvSpPr>
          <p:nvPr/>
        </p:nvSpPr>
        <p:spPr bwMode="auto">
          <a:xfrm>
            <a:off x="9348788" y="540861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7. read to get answer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5" name="文字方塊 16"/>
          <p:cNvSpPr txBox="1">
            <a:spLocks noChangeArrowheads="1"/>
          </p:cNvSpPr>
          <p:nvPr/>
        </p:nvSpPr>
        <p:spPr bwMode="auto">
          <a:xfrm>
            <a:off x="111125" y="5637213"/>
            <a:ext cx="2743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8. interrupt count (bonus)</a:t>
            </a:r>
            <a:endParaRPr kumimoji="0" lang="zh-TW" altLang="en-US">
              <a:cs typeface="Arial" charset="0"/>
            </a:endParaRPr>
          </a:p>
        </p:txBody>
      </p:sp>
      <p:pic>
        <p:nvPicPr>
          <p:cNvPr id="34826" name="內容版面配置區 3" descr="35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943225" y="2382838"/>
            <a:ext cx="6219825" cy="4105275"/>
          </a:xfrm>
        </p:spPr>
      </p:pic>
      <p:sp>
        <p:nvSpPr>
          <p:cNvPr id="34827" name="文字方塊 13"/>
          <p:cNvSpPr txBox="1">
            <a:spLocks noChangeArrowheads="1"/>
          </p:cNvSpPr>
          <p:nvPr/>
        </p:nvSpPr>
        <p:spPr bwMode="auto">
          <a:xfrm>
            <a:off x="114300" y="3278188"/>
            <a:ext cx="2743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3. allocate DMA buffer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8" name="文字方塊 17"/>
          <p:cNvSpPr txBox="1">
            <a:spLocks noChangeArrowheads="1"/>
          </p:cNvSpPr>
          <p:nvPr/>
        </p:nvSpPr>
        <p:spPr bwMode="auto">
          <a:xfrm>
            <a:off x="84138" y="6140450"/>
            <a:ext cx="274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9. free DMA buffer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34829" name="文字方塊 18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10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34830" name="文字方塊 19"/>
          <p:cNvSpPr txBox="1">
            <a:spLocks noChangeArrowheads="1"/>
          </p:cNvSpPr>
          <p:nvPr/>
        </p:nvSpPr>
        <p:spPr bwMode="auto">
          <a:xfrm>
            <a:off x="9428163" y="6100763"/>
            <a:ext cx="2743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cs typeface="Arial" charset="0"/>
              </a:rPr>
              <a:t>10. unregister device</a:t>
            </a:r>
            <a:endParaRPr kumimoji="0" lang="zh-TW" altLang="en-US"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ioctl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6866" name="內容版面配置區 2"/>
          <p:cNvSpPr>
            <a:spLocks noGrp="1"/>
          </p:cNvSpPr>
          <p:nvPr>
            <p:ph idx="1"/>
          </p:nvPr>
        </p:nvSpPr>
        <p:spPr>
          <a:xfrm>
            <a:off x="895350" y="1728788"/>
            <a:ext cx="10515600" cy="4351337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In Linux, device provide user mode program ioctl function to change the device configuration.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ioctl define many type of operation with switch case to do coordinated work.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ioctl use mask to get value from these operation label 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6867" name="文字方塊 5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1 1</a:t>
            </a:r>
            <a:endParaRPr kumimoji="0" lang="zh-TW" altLang="en-US">
              <a:latin typeface="Calibri" pitchFamily="34" charset="0"/>
            </a:endParaRPr>
          </a:p>
        </p:txBody>
      </p:sp>
      <p:pic>
        <p:nvPicPr>
          <p:cNvPr id="36868" name="圖片 3" descr="1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7513" y="4502150"/>
            <a:ext cx="88693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文字方塊 6"/>
          <p:cNvSpPr txBox="1">
            <a:spLocks noChangeArrowheads="1"/>
          </p:cNvSpPr>
          <p:nvPr/>
        </p:nvSpPr>
        <p:spPr bwMode="auto">
          <a:xfrm>
            <a:off x="1293813" y="4062413"/>
            <a:ext cx="4595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ioctl called in user mode program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>
          <a:xfrm>
            <a:off x="817563" y="339725"/>
            <a:ext cx="10515600" cy="1325563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ioc_hw5.h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89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At here, we provide ioc_hw5.h define 6 works.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1. Set student ID: printk your student ID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2. Set if RW OK: printk OK if you complete R/W function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3. Set if ioctl OK: printk OK if you complete ioctl function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4. Set if IRQ OK: printk OK if you complete bonus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5. Set blocking or non-blocking: setting write function mode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6. Wait if readable now (synchronize function):used before read to confirm it can read answer now when use non-blocking write mode .</a:t>
            </a:r>
            <a:r>
              <a:rPr lang="en-US" altLang="zh-TW" smtClean="0">
                <a:latin typeface="新細明體" charset="-120"/>
              </a:rPr>
              <a:t> </a:t>
            </a:r>
            <a:endParaRPr lang="zh-TW" altLang="en-US" smtClean="0">
              <a:latin typeface="新細明體" charset="-120"/>
            </a:endParaRPr>
          </a:p>
        </p:txBody>
      </p:sp>
      <p:sp>
        <p:nvSpPr>
          <p:cNvPr id="38915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1 2</a:t>
            </a:r>
            <a:endParaRPr kumimoji="0" lang="zh-TW" altLang="en-US">
              <a:latin typeface="Calibri" pitchFamily="34" charset="0"/>
            </a:endParaRPr>
          </a:p>
        </p:txBody>
      </p:sp>
      <p:pic>
        <p:nvPicPr>
          <p:cNvPr id="38916" name="圖片 5" descr="2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7050" y="88900"/>
            <a:ext cx="3852863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文字方塊 6"/>
          <p:cNvSpPr txBox="1">
            <a:spLocks noChangeArrowheads="1"/>
          </p:cNvSpPr>
          <p:nvPr/>
        </p:nvSpPr>
        <p:spPr bwMode="auto">
          <a:xfrm>
            <a:off x="8551863" y="1609725"/>
            <a:ext cx="3424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ioctl labels in ioc_hw5.h</a:t>
            </a:r>
            <a:endParaRPr kumimoji="0" lang="zh-TW" altLang="en-US"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ioctl set device argument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096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HW5_IOCSETSTUID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HW5_IOCSETRWOK</a:t>
            </a:r>
            <a:endParaRPr lang="zh-TW" altLang="en-US" smtClean="0">
              <a:latin typeface="Arial" charset="0"/>
              <a:cs typeface="Arial" charset="0"/>
            </a:endParaRPr>
          </a:p>
          <a:p>
            <a:r>
              <a:rPr lang="en-US" altLang="zh-TW" smtClean="0">
                <a:latin typeface="Arial" charset="0"/>
                <a:cs typeface="Arial" charset="0"/>
              </a:rPr>
              <a:t>HW5_IOCSETIOCOK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HW5_IOCSETIRQOK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Above ioctl label means setting value in dma_buf at specific address.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These value are not related to device function.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You just need printk that you set these value.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0963" name="文字方塊 3"/>
          <p:cNvSpPr txBox="1">
            <a:spLocks noChangeArrowheads="1"/>
          </p:cNvSpPr>
          <p:nvPr/>
        </p:nvSpPr>
        <p:spPr bwMode="auto">
          <a:xfrm>
            <a:off x="10836275" y="6429375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1 3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ioctl set device configuration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30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HW5_IOCSETBLOCK</a:t>
            </a:r>
            <a:endParaRPr lang="zh-TW" altLang="en-US" smtClean="0">
              <a:latin typeface="Arial" charset="0"/>
              <a:cs typeface="Arial" charset="0"/>
            </a:endParaRPr>
          </a:p>
          <a:p>
            <a:r>
              <a:rPr lang="en-US" altLang="zh-TW" smtClean="0">
                <a:latin typeface="Arial" charset="0"/>
                <a:cs typeface="Arial" charset="0"/>
              </a:rPr>
              <a:t>This ioctl label means setting the write function mode value in dma_buf.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This value effect the mode of write function.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Please printk the message when you set this value.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value 1 means block mode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value 0 means non-b lock mode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3011" name="文字方塊 3"/>
          <p:cNvSpPr txBox="1">
            <a:spLocks noChangeArrowheads="1"/>
          </p:cNvSpPr>
          <p:nvPr/>
        </p:nvSpPr>
        <p:spPr bwMode="auto">
          <a:xfrm>
            <a:off x="10836275" y="6429375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14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ioctl wait readable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50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HW5_IOCWAITREADABLE</a:t>
            </a:r>
            <a:endParaRPr lang="zh-TW" altLang="en-US" smtClean="0">
              <a:latin typeface="Arial" charset="0"/>
              <a:cs typeface="Arial" charset="0"/>
            </a:endParaRPr>
          </a:p>
          <a:p>
            <a:r>
              <a:rPr lang="en-US" altLang="zh-TW" smtClean="0">
                <a:latin typeface="Arial" charset="0"/>
                <a:cs typeface="Arial" charset="0"/>
              </a:rPr>
              <a:t>This ioctl label means wait the value of readable in dma_buf changed. It is used after non-blocking write.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Not just get readable value in user mode program.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Use a loop busy wait in the kernel module.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5059" name="文字方塊 3"/>
          <p:cNvSpPr txBox="1">
            <a:spLocks noChangeArrowheads="1"/>
          </p:cNvSpPr>
          <p:nvPr/>
        </p:nvSpPr>
        <p:spPr bwMode="auto">
          <a:xfrm>
            <a:off x="10826750" y="6429375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1 5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Write Function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71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Pass in a struct.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 is '+', '-', '*', '/', or 'p'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b is operand 1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c is operand 2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Use INIT_WORK() and schedule_work() to queue work to system queue.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These work is top-half work of driver.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47107" name="圖片 3" descr="0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1275" y="5911850"/>
            <a:ext cx="6894513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圖片 4" descr="16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38" y="2022475"/>
            <a:ext cx="2398712" cy="14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文字方塊 5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1 6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47110" name="文字方塊 6"/>
          <p:cNvSpPr txBox="1">
            <a:spLocks noChangeArrowheads="1"/>
          </p:cNvSpPr>
          <p:nvPr/>
        </p:nvSpPr>
        <p:spPr bwMode="auto">
          <a:xfrm>
            <a:off x="6626225" y="1500188"/>
            <a:ext cx="4702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data struct pass in by write function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47111" name="文字方塊 7"/>
          <p:cNvSpPr txBox="1">
            <a:spLocks noChangeArrowheads="1"/>
          </p:cNvSpPr>
          <p:nvPr/>
        </p:nvSpPr>
        <p:spPr bwMode="auto">
          <a:xfrm>
            <a:off x="2225675" y="5503863"/>
            <a:ext cx="4594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write called in user mode program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Find Prime Operation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49154" name="內容版面配置區 2"/>
          <p:cNvSpPr>
            <a:spLocks noGrp="1"/>
          </p:cNvSpPr>
          <p:nvPr>
            <p:ph idx="1"/>
          </p:nvPr>
        </p:nvSpPr>
        <p:spPr>
          <a:xfrm>
            <a:off x="865188" y="1703388"/>
            <a:ext cx="10515600" cy="4351337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The '+', '-', '*', and '/' are just for test.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We will test the find prime operation.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It find c-th prime number bigger than b.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you can feel the IO latency when execute test program.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We will check your blocking and non-blocking IO by observing the delay of the message printed by test program.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49155" name="圖片 3" descr="09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5727700"/>
            <a:ext cx="66214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1 7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49157" name="文字方塊 5"/>
          <p:cNvSpPr txBox="1">
            <a:spLocks noChangeArrowheads="1"/>
          </p:cNvSpPr>
          <p:nvPr/>
        </p:nvSpPr>
        <p:spPr bwMode="auto">
          <a:xfrm>
            <a:off x="2362200" y="5341938"/>
            <a:ext cx="792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R/W function packaged in arithmetic function in user mode program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Work Routine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12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The work you enqueued should be written in a work routine function in module 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These work will be processed by another kernel thread.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These are bottom-half work of driver.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51203" name="圖片 3" descr="5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7863" y="4689475"/>
            <a:ext cx="77851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1 8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51205" name="文字方塊 5"/>
          <p:cNvSpPr txBox="1">
            <a:spLocks noChangeArrowheads="1"/>
          </p:cNvSpPr>
          <p:nvPr/>
        </p:nvSpPr>
        <p:spPr bwMode="auto">
          <a:xfrm>
            <a:off x="1285875" y="4062413"/>
            <a:ext cx="6799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computation is written in a work routine in module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Outline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We will make a device under /dev by mknod command.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This device can find n-th prime number.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You will implement file operations in a kernel module to control this device.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implement ioctl function to change the device configuration.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Simulate registers on device by allocating a memory region.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In bonus, you need to write an Interrupt Service Routine to count the interrupt times of the input devices, like keyboard.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16387" name="文字方塊 3"/>
          <p:cNvSpPr txBox="1">
            <a:spLocks noChangeArrowheads="1"/>
          </p:cNvSpPr>
          <p:nvPr/>
        </p:nvSpPr>
        <p:spPr bwMode="auto">
          <a:xfrm>
            <a:off x="10858500" y="6446838"/>
            <a:ext cx="1279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Blocking and Non-Blocking IO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325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The test program can use ioctl to set blocking or non-blocking.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Your write function in module can be blocking or non-blocking.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Blocking write need to wait computation completed.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Non-blocking write just return after queueing work.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Read function only has blocking, because no queueing works.</a:t>
            </a:r>
            <a:endParaRPr lang="zh-TW" altLang="en-US" smtClean="0">
              <a:latin typeface="新細明體" charset="-120"/>
            </a:endParaRPr>
          </a:p>
        </p:txBody>
      </p:sp>
      <p:pic>
        <p:nvPicPr>
          <p:cNvPr id="53251" name="圖片 3" descr="0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4200" y="5218113"/>
            <a:ext cx="7981950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1 9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53253" name="文字方塊 5"/>
          <p:cNvSpPr txBox="1">
            <a:spLocks noChangeArrowheads="1"/>
          </p:cNvSpPr>
          <p:nvPr/>
        </p:nvSpPr>
        <p:spPr bwMode="auto">
          <a:xfrm>
            <a:off x="982663" y="4762500"/>
            <a:ext cx="8558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ioctl called to set block or non-block mode in user mode program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內容版面配置區 2"/>
          <p:cNvSpPr>
            <a:spLocks noGrp="1"/>
          </p:cNvSpPr>
          <p:nvPr>
            <p:ph idx="1"/>
          </p:nvPr>
        </p:nvSpPr>
        <p:spPr>
          <a:xfrm>
            <a:off x="836613" y="1495425"/>
            <a:ext cx="10515600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In test program, we just need a write function.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Do not need another synchronize function.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But block when writing.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Blocking Write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55299" name="內容版面配置區 5" descr="46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006850" y="3810000"/>
            <a:ext cx="4343400" cy="2962275"/>
          </a:xfrm>
        </p:spPr>
      </p:pic>
      <p:sp>
        <p:nvSpPr>
          <p:cNvPr id="55300" name="文字方塊 6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20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55301" name="文字方塊 7"/>
          <p:cNvSpPr txBox="1">
            <a:spLocks noChangeArrowheads="1"/>
          </p:cNvSpPr>
          <p:nvPr/>
        </p:nvSpPr>
        <p:spPr bwMode="auto">
          <a:xfrm>
            <a:off x="2459038" y="3340100"/>
            <a:ext cx="735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Blocking write in arithmetic function of user mode program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內容版面配置區 2"/>
          <p:cNvSpPr>
            <a:spLocks noGrp="1"/>
          </p:cNvSpPr>
          <p:nvPr>
            <p:ph idx="1"/>
          </p:nvPr>
        </p:nvSpPr>
        <p:spPr>
          <a:xfrm>
            <a:off x="836613" y="1820863"/>
            <a:ext cx="5702300" cy="4351337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In test program, we can do something after write function.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Write function return after queueing work, it is non-blocking.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But need another synchronize function to wait work completed 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Non- Blocking Write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57347" name="內容版面配置區 7" descr="14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089775" y="1619250"/>
            <a:ext cx="4295775" cy="4191000"/>
          </a:xfrm>
        </p:spPr>
      </p:pic>
      <p:sp>
        <p:nvSpPr>
          <p:cNvPr id="57348" name="文字方塊 5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2 1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57349" name="文字方塊 6"/>
          <p:cNvSpPr txBox="1">
            <a:spLocks noChangeArrowheads="1"/>
          </p:cNvSpPr>
          <p:nvPr/>
        </p:nvSpPr>
        <p:spPr bwMode="auto">
          <a:xfrm>
            <a:off x="4533900" y="6045200"/>
            <a:ext cx="7350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Non- Blocking write in arithmetic function of user mode program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Interrupt driven IO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939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When implementing blocking write and synchronize function, they use a while loop busy waiting the interrupt.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You can use a variable to simulate the interrupt.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At the final of the work routine function, change this variable as triggering the interrupt.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then, blocking write and synchronize function can exit the while loop.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9395" name="文字方塊 3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22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Read Function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6144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Pass the computed result to user mode test program.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Get answer from dma_buf.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then, clear the readable and answer value in dma_buf for next write.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We assume this device can only process one work at same time.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61443" name="文字方塊 3"/>
          <p:cNvSpPr txBox="1">
            <a:spLocks noChangeArrowheads="1"/>
          </p:cNvSpPr>
          <p:nvPr/>
        </p:nvSpPr>
        <p:spPr bwMode="auto">
          <a:xfrm>
            <a:off x="10826750" y="6429375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23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Pass value from user mode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6349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If you don't know how to pass value from test program to your module. You can search the followed API.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Pass primitive type</a:t>
            </a:r>
          </a:p>
          <a:p>
            <a:pPr lvl="1"/>
            <a:r>
              <a:rPr lang="en-US" altLang="zh-TW" smtClean="0">
                <a:latin typeface="Arial" charset="0"/>
                <a:cs typeface="Arial" charset="0"/>
              </a:rPr>
              <a:t>get_user: user space -&gt; kernel space</a:t>
            </a:r>
          </a:p>
          <a:p>
            <a:pPr lvl="1"/>
            <a:r>
              <a:rPr lang="en-US" altLang="zh-TW" smtClean="0">
                <a:latin typeface="Arial" charset="0"/>
                <a:cs typeface="Arial" charset="0"/>
              </a:rPr>
              <a:t>put_user: kernel space -&gt; user space 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Pass a block of memory with specified size</a:t>
            </a:r>
          </a:p>
          <a:p>
            <a:pPr lvl="1"/>
            <a:r>
              <a:rPr lang="en-US" altLang="zh-TW" smtClean="0">
                <a:latin typeface="Arial" charset="0"/>
                <a:cs typeface="Arial" charset="0"/>
              </a:rPr>
              <a:t>copy_from_user: user space -&gt; kernel space </a:t>
            </a:r>
          </a:p>
          <a:p>
            <a:pPr lvl="1"/>
            <a:r>
              <a:rPr lang="en-US" altLang="zh-TW" smtClean="0">
                <a:latin typeface="Arial" charset="0"/>
                <a:cs typeface="Arial" charset="0"/>
              </a:rPr>
              <a:t>copy_to_user: kernel space -&gt; user space</a:t>
            </a:r>
          </a:p>
          <a:p>
            <a:endParaRPr lang="zh-TW" altLang="en-US" smtClean="0">
              <a:latin typeface="新細明體" charset="-120"/>
            </a:endParaRPr>
          </a:p>
        </p:txBody>
      </p:sp>
      <p:sp>
        <p:nvSpPr>
          <p:cNvPr id="63491" name="文字方塊 3"/>
          <p:cNvSpPr txBox="1">
            <a:spLocks noChangeArrowheads="1"/>
          </p:cNvSpPr>
          <p:nvPr/>
        </p:nvSpPr>
        <p:spPr bwMode="auto">
          <a:xfrm>
            <a:off x="10826750" y="6429375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2 4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DMA Buffer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65538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725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To simulate register and memory on device, you need to kmalloc a dma buffer.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This buffer is as IO port mapping in main memory.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What device do is written in work routine function . This function get data from this buffer.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65539" name="圖片 3" descr="3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6163" y="2847975"/>
            <a:ext cx="561340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25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65541" name="文字方塊 5"/>
          <p:cNvSpPr txBox="1">
            <a:spLocks noChangeArrowheads="1"/>
          </p:cNvSpPr>
          <p:nvPr/>
        </p:nvSpPr>
        <p:spPr bwMode="auto">
          <a:xfrm>
            <a:off x="5984875" y="1909763"/>
            <a:ext cx="5191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All defined value are written in dma_buf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Do not declare other global variable to save value defined below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65542" name="文字方塊 6"/>
          <p:cNvSpPr txBox="1">
            <a:spLocks noChangeArrowheads="1"/>
          </p:cNvSpPr>
          <p:nvPr/>
        </p:nvSpPr>
        <p:spPr bwMode="auto">
          <a:xfrm>
            <a:off x="6059488" y="5600700"/>
            <a:ext cx="5191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You can declare other structure as you want, if it help you write this module.</a:t>
            </a:r>
            <a:endParaRPr kumimoji="0" lang="zh-TW" altLang="en-US"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DMA Buffer -- Where to Use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DMASTUIDADDR 0x0                  // ioctl : set and printk 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DMARWOKADDR 0x4                 </a:t>
            </a:r>
            <a:r>
              <a:rPr lang="en-US" altLang="zh-TW">
                <a:latin typeface="Arial" charset="0"/>
                <a:cs typeface="Arial" charset="0"/>
              </a:rPr>
              <a:t>// ioctl : set and printk value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DMAIOCOKADDR 0x8                 </a:t>
            </a:r>
            <a:r>
              <a:rPr lang="en-US" altLang="zh-TW">
                <a:latin typeface="Arial" charset="0"/>
                <a:cs typeface="Arial" charset="0"/>
              </a:rPr>
              <a:t>// ioctl : set and printk value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DMAIRQOKADDR 0xc                 </a:t>
            </a:r>
            <a:r>
              <a:rPr lang="en-US" altLang="zh-TW">
                <a:latin typeface="Arial" charset="0"/>
                <a:cs typeface="Arial" charset="0"/>
              </a:rPr>
              <a:t>// ioctl : set and printk value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DMACOUNTADDR 0x10              // ISR : set value, exit_module : printk 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DMAANSADDR 0x14                    // work routine </a:t>
            </a:r>
            <a:r>
              <a:rPr lang="en-US" altLang="zh-TW">
                <a:latin typeface="Arial" charset="0"/>
                <a:cs typeface="Arial" charset="0"/>
              </a:rPr>
              <a:t>: set value</a:t>
            </a:r>
            <a:r>
              <a:rPr lang="en-US" altLang="zh-TW">
                <a:latin typeface="Arial"/>
                <a:cs typeface="Arial"/>
              </a:rPr>
              <a:t>, read</a:t>
            </a:r>
            <a:r>
              <a:rPr lang="en-US" altLang="zh-TW">
                <a:latin typeface="Arial" charset="0"/>
                <a:cs typeface="Arial" charset="0"/>
              </a:rPr>
              <a:t>: printk value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DMAREADABLEADDR 0x18       // ioctl </a:t>
            </a:r>
            <a:r>
              <a:rPr lang="en-US" altLang="zh-TW">
                <a:latin typeface="Arial" charset="0"/>
                <a:cs typeface="Arial" charset="0"/>
              </a:rPr>
              <a:t>: check value</a:t>
            </a:r>
            <a:r>
              <a:rPr lang="en-US" altLang="zh-TW">
                <a:latin typeface="Arial"/>
                <a:cs typeface="Arial"/>
              </a:rPr>
              <a:t>, write </a:t>
            </a:r>
            <a:r>
              <a:rPr lang="en-US" altLang="zh-TW">
                <a:latin typeface="Arial" charset="0"/>
                <a:cs typeface="Arial" charset="0"/>
              </a:rPr>
              <a:t>: check 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DMABLOCKADDR 0x1c               // ioctl</a:t>
            </a:r>
            <a:r>
              <a:rPr lang="en-US" altLang="zh-TW">
                <a:latin typeface="Arial" charset="0"/>
                <a:cs typeface="Arial" charset="0"/>
              </a:rPr>
              <a:t>: set and printk value</a:t>
            </a:r>
            <a:r>
              <a:rPr lang="en-US" altLang="zh-TW">
                <a:latin typeface="Arial"/>
                <a:cs typeface="Arial"/>
              </a:rPr>
              <a:t>, write</a:t>
            </a:r>
            <a:r>
              <a:rPr lang="en-US" altLang="zh-TW">
                <a:latin typeface="Arial" charset="0"/>
                <a:cs typeface="Arial" charset="0"/>
              </a:rPr>
              <a:t>: check value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DMAOPCODEADDR 0x20           // </a:t>
            </a:r>
            <a:r>
              <a:rPr lang="en-US" altLang="zh-TW">
                <a:latin typeface="Arial" charset="0"/>
                <a:cs typeface="Arial" charset="0"/>
              </a:rPr>
              <a:t>write: set value, work routine: get 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DMAOPERANDBADDR 0x21      // </a:t>
            </a:r>
            <a:r>
              <a:rPr lang="en-US" altLang="zh-TW">
                <a:latin typeface="Arial" charset="0"/>
                <a:cs typeface="Arial" charset="0"/>
              </a:rPr>
              <a:t>write: set value, work routine: get 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#define DMAOPERANDCADDR 0x25      // </a:t>
            </a:r>
            <a:r>
              <a:rPr lang="en-US" altLang="zh-TW">
                <a:latin typeface="Arial" charset="0"/>
                <a:cs typeface="Arial" charset="0"/>
              </a:rPr>
              <a:t>write: set value, work routine: get value</a:t>
            </a:r>
            <a:endParaRPr lang="zh-TW" altLang="en-US">
              <a:latin typeface="Arial" charset="0"/>
              <a:cs typeface="Arial" charset="0"/>
            </a:endParaRPr>
          </a:p>
        </p:txBody>
      </p:sp>
      <p:sp>
        <p:nvSpPr>
          <p:cNvPr id="67587" name="文字方塊 3"/>
          <p:cNvSpPr txBox="1">
            <a:spLocks noChangeArrowheads="1"/>
          </p:cNvSpPr>
          <p:nvPr/>
        </p:nvSpPr>
        <p:spPr bwMode="auto">
          <a:xfrm>
            <a:off x="10826750" y="6429375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26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in and out function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69634" name="內容版面配置區 2"/>
          <p:cNvSpPr>
            <a:spLocks noGrp="1"/>
          </p:cNvSpPr>
          <p:nvPr>
            <p:ph idx="1"/>
          </p:nvPr>
        </p:nvSpPr>
        <p:spPr>
          <a:xfrm>
            <a:off x="817563" y="1512888"/>
            <a:ext cx="10515600" cy="4351337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You need to implement in &amp; out function to access dma buffer just like physical device.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out function is used to output data to dma buffer.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in function is used to input data from dma buffer.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'b', 'w', 'l' are data size.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69635" name="圖片 3" descr="0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675" y="4843463"/>
            <a:ext cx="58864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圖片 4" descr="2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0388" y="6157913"/>
            <a:ext cx="53133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2 7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69638" name="文字方塊 6"/>
          <p:cNvSpPr txBox="1">
            <a:spLocks noChangeArrowheads="1"/>
          </p:cNvSpPr>
          <p:nvPr/>
        </p:nvSpPr>
        <p:spPr bwMode="auto">
          <a:xfrm>
            <a:off x="5045075" y="4371975"/>
            <a:ext cx="6481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The 6 in &amp; out function in module to operate dma_buf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Test Program Output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7168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8488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ans is computed in test program.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ret is computed in module and return by read function.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Show some message that is blocking or non-blocking in test program.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71683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2 8</a:t>
            </a:r>
            <a:endParaRPr kumimoji="0" lang="zh-TW" altLang="en-US">
              <a:latin typeface="Calibri" pitchFamily="34" charset="0"/>
            </a:endParaRPr>
          </a:p>
        </p:txBody>
      </p:sp>
      <p:pic>
        <p:nvPicPr>
          <p:cNvPr id="71684" name="圖片 3" descr="1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338" y="1751013"/>
            <a:ext cx="5021262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文字方塊 5"/>
          <p:cNvSpPr txBox="1">
            <a:spLocks noChangeArrowheads="1"/>
          </p:cNvSpPr>
          <p:nvPr/>
        </p:nvSpPr>
        <p:spPr bwMode="auto">
          <a:xfrm>
            <a:off x="5969000" y="1339850"/>
            <a:ext cx="470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Output of user mode program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Component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5350" y="2786063"/>
            <a:ext cx="2490788" cy="36798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Try to enable the function written in test program running in kernel space.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 charset="0"/>
                <a:cs typeface="Arial" charset="0"/>
              </a:rPr>
              <a:t>Implement write, read, ioctl function etc.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 charset="0"/>
                <a:cs typeface="Arial" charset="0"/>
              </a:rPr>
              <a:t>And do the needed operation in init and exit function.</a:t>
            </a:r>
          </a:p>
        </p:txBody>
      </p:sp>
      <p:sp>
        <p:nvSpPr>
          <p:cNvPr id="18435" name="文字方塊 3"/>
          <p:cNvSpPr txBox="1">
            <a:spLocks noChangeArrowheads="1"/>
          </p:cNvSpPr>
          <p:nvPr/>
        </p:nvSpPr>
        <p:spPr bwMode="auto">
          <a:xfrm>
            <a:off x="10858500" y="6446838"/>
            <a:ext cx="1279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709988" y="2954338"/>
            <a:ext cx="2489200" cy="35036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Try to simulate a device in same kernel module.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Implement the work routine function and dynamically enqueue works.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This device can compute the prime number.</a:t>
            </a:r>
            <a:endParaRPr kumimoji="0" lang="zh-TW" altLang="en-US">
              <a:latin typeface="Arial"/>
              <a:cs typeface="Arial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51575" y="2941638"/>
            <a:ext cx="2490788" cy="34750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Independent work, not related to other work.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Write in same kernel module.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Try to find out the interrupt number of keyboard on SSCloud and implement the ISR function to count interrupt times.</a:t>
            </a:r>
            <a:endParaRPr kumimoji="0" lang="zh-TW" altLang="en-US">
              <a:latin typeface="Arial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1388" y="1593850"/>
            <a:ext cx="7775575" cy="5032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Kernel Module (Your Work)</a:t>
            </a:r>
            <a:endParaRPr kumimoji="0" lang="zh-TW" altLang="en-US"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59863" y="1603375"/>
            <a:ext cx="2360612" cy="485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Test Program</a:t>
            </a:r>
            <a:endParaRPr kumimoji="0" lang="zh-TW" altLang="en-US">
              <a:latin typeface="Arial"/>
              <a:cs typeface="Arial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951913" y="2301875"/>
            <a:ext cx="2744787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We supply this program.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You don't need to modify test program, but you can add test cases to try your module.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Please confirm test program can run with your module.</a:t>
            </a:r>
            <a:endParaRPr kumimoji="0" lang="zh-TW" altLang="en-US">
              <a:latin typeface="Arial"/>
              <a:cs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1088" y="2198688"/>
            <a:ext cx="21748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Driver</a:t>
            </a:r>
            <a:endParaRPr kumimoji="0" lang="zh-TW" altLang="en-US"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1588" y="2208213"/>
            <a:ext cx="211772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Simulate Device</a:t>
            </a:r>
            <a:endParaRPr kumimoji="0" lang="zh-TW" altLang="en-US"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94450" y="2217738"/>
            <a:ext cx="2190750" cy="4667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latin typeface="Arial"/>
                <a:cs typeface="Arial"/>
              </a:rPr>
              <a:t>Bonus</a:t>
            </a:r>
            <a:endParaRPr kumimoji="0" lang="zh-TW" alt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Bonus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40413" y="1995488"/>
            <a:ext cx="6340475" cy="4351337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Count the interrupt times of input device like keyboard.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Hint: watch -n 1 cat /proc/ interrupts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Use request_irq() in module_init to add an ISR into an IRQ number's action list.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And free_irq() when module_ exit, otherwise kernel panic.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Please define IRQ_NUM at head of code.</a:t>
            </a:r>
          </a:p>
        </p:txBody>
      </p:sp>
      <p:sp>
        <p:nvSpPr>
          <p:cNvPr id="73731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2 9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73732" name="文字方塊 5"/>
          <p:cNvSpPr txBox="1">
            <a:spLocks noChangeArrowheads="1"/>
          </p:cNvSpPr>
          <p:nvPr/>
        </p:nvSpPr>
        <p:spPr bwMode="auto">
          <a:xfrm>
            <a:off x="-923925" y="1852613"/>
            <a:ext cx="5708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content of cat /proc/ interrupts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73733" name="文字方塊 6"/>
          <p:cNvSpPr txBox="1">
            <a:spLocks noChangeArrowheads="1"/>
          </p:cNvSpPr>
          <p:nvPr/>
        </p:nvSpPr>
        <p:spPr bwMode="auto">
          <a:xfrm>
            <a:off x="3535363" y="442913"/>
            <a:ext cx="84597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We want you find out the number of keyboard's interrupt on SSCloud. 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The number may differ by login with putty or SSCloud web page. </a:t>
            </a:r>
          </a:p>
          <a:p>
            <a:pPr marL="285750" indent="-285750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Please test on SSCloud web page. Because there may be some problem by login with putty.</a:t>
            </a:r>
            <a:endParaRPr kumimoji="0" lang="zh-TW" altLang="en-US">
              <a:cs typeface="Arial" charset="0"/>
            </a:endParaRPr>
          </a:p>
        </p:txBody>
      </p:sp>
      <p:pic>
        <p:nvPicPr>
          <p:cNvPr id="73734" name="圖片 7" descr="4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8" y="2481263"/>
            <a:ext cx="5719762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Grading Policy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We will test 3 test cases, you can get 15 points by passing cases.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TW">
              <a:latin typeface="Arial"/>
              <a:cs typeface="Arial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If your code has problems followed, you will not get any point.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compile error and warning, kernel panic, system crash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output message miss some items in page 10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printk message not add label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cannot execute the test flow by Makefile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>
                <a:latin typeface="Arial"/>
                <a:cs typeface="Arial"/>
              </a:rPr>
              <a:t>cannot remove module normally</a:t>
            </a:r>
          </a:p>
        </p:txBody>
      </p:sp>
      <p:sp>
        <p:nvSpPr>
          <p:cNvPr id="75779" name="文字方塊 3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3 0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Summit format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7782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Your module should be written in a file called main.c if you do not change the Makefile.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Please put all of your source codes, test.c, Makefile and README.txt into a folder named OS_homework5, compress the folder OS_homework5 into  OS_homework5. tar.gz, and upload OS_homework5. tar.gz to iLMS system.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If you write the bonus, please write down the interrupt number you chooses in README.txt and describe you test by SSH remote or on web interface. 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Don't copy others work, or both of you will get 0 points.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77827" name="文字方塊 3"/>
          <p:cNvSpPr txBox="1">
            <a:spLocks noChangeArrowheads="1"/>
          </p:cNvSpPr>
          <p:nvPr/>
        </p:nvSpPr>
        <p:spPr bwMode="auto">
          <a:xfrm>
            <a:off x="10845800" y="6438900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31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Attention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7987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Please confirm your module can be used on VM of SSCloud. We will test on VM.If your module fail to execute, we don’t test it again in other platform.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Please check all your code is in the compressed file and write the correct path in Makefile. We won't modify Makefile for you.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Don't summit if your code is non-completed or may crash the system. It will delay the demo progress of everyone, and you won't get any points.</a:t>
            </a:r>
          </a:p>
          <a:p>
            <a:r>
              <a:rPr lang="en-US" altLang="zh-TW" smtClean="0">
                <a:solidFill>
                  <a:srgbClr val="FF0000"/>
                </a:solidFill>
                <a:latin typeface="Arial" charset="0"/>
                <a:cs typeface="Arial" charset="0"/>
              </a:rPr>
              <a:t>We don’t accept any incorrect format in this homework. If you don’t follow our rules, you will get 0 points.</a:t>
            </a:r>
            <a:endParaRPr lang="zh-TW" altLang="en-US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文字方塊 3"/>
          <p:cNvSpPr txBox="1">
            <a:spLocks noChangeArrowheads="1"/>
          </p:cNvSpPr>
          <p:nvPr/>
        </p:nvSpPr>
        <p:spPr bwMode="auto">
          <a:xfrm>
            <a:off x="10845800" y="6438900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3 2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39725" y="2935288"/>
            <a:ext cx="11680825" cy="38465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950913" y="4079875"/>
            <a:ext cx="10882312" cy="24733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041400" y="-11113"/>
            <a:ext cx="10515600" cy="1325563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Global View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933700" y="3957638"/>
            <a:ext cx="2346325" cy="20034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233488" y="1139825"/>
            <a:ext cx="9837737" cy="12303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486" name="文字方塊 5"/>
          <p:cNvSpPr txBox="1">
            <a:spLocks noChangeArrowheads="1"/>
          </p:cNvSpPr>
          <p:nvPr/>
        </p:nvSpPr>
        <p:spPr bwMode="auto">
          <a:xfrm>
            <a:off x="1181100" y="1141413"/>
            <a:ext cx="2438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user mode program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153988" y="3092450"/>
            <a:ext cx="243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kernel module</a:t>
            </a:r>
          </a:p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Device Driver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5038" y="1609725"/>
            <a:ext cx="1101725" cy="561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ioctl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3400" y="1627188"/>
            <a:ext cx="1101725" cy="561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write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16850" y="1631950"/>
            <a:ext cx="1101725" cy="561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read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54400" y="3065463"/>
            <a:ext cx="1101725" cy="563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ioctl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27688" y="3117850"/>
            <a:ext cx="1101725" cy="5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write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93050" y="3124200"/>
            <a:ext cx="1101725" cy="563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read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494" name="文字方塊 16"/>
          <p:cNvSpPr txBox="1">
            <a:spLocks noChangeArrowheads="1"/>
          </p:cNvSpPr>
          <p:nvPr/>
        </p:nvSpPr>
        <p:spPr bwMode="auto">
          <a:xfrm>
            <a:off x="881063" y="4262438"/>
            <a:ext cx="1816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Prime Device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729288" y="2178050"/>
            <a:ext cx="0" cy="91440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7948613" y="2233613"/>
            <a:ext cx="0" cy="90170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497" name="文字方塊 20"/>
          <p:cNvSpPr txBox="1">
            <a:spLocks noChangeArrowheads="1"/>
          </p:cNvSpPr>
          <p:nvPr/>
        </p:nvSpPr>
        <p:spPr bwMode="auto">
          <a:xfrm>
            <a:off x="3529013" y="2295525"/>
            <a:ext cx="18510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set &amp; get device configuration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98" name="文字方塊 21"/>
          <p:cNvSpPr txBox="1">
            <a:spLocks noChangeArrowheads="1"/>
          </p:cNvSpPr>
          <p:nvPr/>
        </p:nvSpPr>
        <p:spPr bwMode="auto">
          <a:xfrm>
            <a:off x="5681663" y="2292350"/>
            <a:ext cx="17589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pass in computed data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499" name="文字方塊 22"/>
          <p:cNvSpPr txBox="1">
            <a:spLocks noChangeArrowheads="1"/>
          </p:cNvSpPr>
          <p:nvPr/>
        </p:nvSpPr>
        <p:spPr bwMode="auto">
          <a:xfrm>
            <a:off x="7977188" y="2293938"/>
            <a:ext cx="17573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transfer out result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4700" y="4568825"/>
            <a:ext cx="1630363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+mn-ea"/>
                <a:cs typeface="Arial"/>
              </a:rPr>
              <a:t>DMA buffer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+mn-ea"/>
                <a:cs typeface="Arial"/>
              </a:rPr>
              <a:t>stuid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+mn-ea"/>
                <a:cs typeface="Arial"/>
              </a:rPr>
              <a:t>block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+mn-ea"/>
                <a:cs typeface="Arial"/>
              </a:rPr>
              <a:t>readable ...</a:t>
            </a:r>
            <a:endParaRPr kumimoji="0" lang="zh-TW" altLang="en-US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9475" y="3889375"/>
            <a:ext cx="1101725" cy="561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in &amp; out function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3951288" y="3489325"/>
            <a:ext cx="69850" cy="411163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197350" y="3649663"/>
            <a:ext cx="1922463" cy="20002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4221163" y="3695700"/>
            <a:ext cx="4268787" cy="21113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矩形 29"/>
          <p:cNvSpPr/>
          <p:nvPr/>
        </p:nvSpPr>
        <p:spPr>
          <a:xfrm>
            <a:off x="6057900" y="4832350"/>
            <a:ext cx="2392363" cy="1209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56325" y="4833938"/>
            <a:ext cx="197008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+mn-ea"/>
                <a:cs typeface="Arial"/>
              </a:rPr>
              <a:t>Work Routine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+mn-ea"/>
                <a:cs typeface="Arial"/>
              </a:rPr>
              <a:t>+ - * /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+mn-ea"/>
                <a:cs typeface="Arial"/>
              </a:rPr>
              <a:t>find prime computation</a:t>
            </a:r>
            <a:endParaRPr kumimoji="0" lang="zh-TW" altLang="en-US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663113" y="4340225"/>
            <a:ext cx="2522537" cy="20034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170613" y="3673475"/>
            <a:ext cx="973137" cy="117157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509" name="文字方塊 32"/>
          <p:cNvSpPr txBox="1">
            <a:spLocks noChangeArrowheads="1"/>
          </p:cNvSpPr>
          <p:nvPr/>
        </p:nvSpPr>
        <p:spPr bwMode="auto">
          <a:xfrm>
            <a:off x="6886575" y="4141788"/>
            <a:ext cx="2355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direct enqueue work, computed by CPU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713913" y="4648200"/>
            <a:ext cx="23574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Work Queue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ea typeface="新細明體"/>
                <a:cs typeface="Arial"/>
              </a:rPr>
              <a:t>do work by other kernel thread</a:t>
            </a:r>
            <a:endParaRPr kumimoji="0" lang="zh-TW" altLang="en-US">
              <a:solidFill>
                <a:srgbClr val="000000"/>
              </a:solidFill>
              <a:latin typeface="Arial"/>
              <a:ea typeface="新細明體"/>
              <a:cs typeface="Arial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483600" y="5522913"/>
            <a:ext cx="1219200" cy="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弧形箭號 (上彎) 35"/>
          <p:cNvSpPr/>
          <p:nvPr/>
        </p:nvSpPr>
        <p:spPr>
          <a:xfrm flipH="1">
            <a:off x="4035425" y="5956300"/>
            <a:ext cx="3005138" cy="3333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0513" name="文字方塊 36"/>
          <p:cNvSpPr txBox="1">
            <a:spLocks noChangeArrowheads="1"/>
          </p:cNvSpPr>
          <p:nvPr/>
        </p:nvSpPr>
        <p:spPr bwMode="auto">
          <a:xfrm>
            <a:off x="2598738" y="6218238"/>
            <a:ext cx="6191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change readable as software interrupt</a:t>
            </a:r>
          </a:p>
          <a:p>
            <a:pPr algn="ctr"/>
            <a:r>
              <a:rPr kumimoji="0" lang="en-US" altLang="zh-TW">
                <a:solidFill>
                  <a:srgbClr val="000000"/>
                </a:solidFill>
                <a:cs typeface="Arial" charset="0"/>
              </a:rPr>
              <a:t>when computation completed</a:t>
            </a:r>
            <a:endParaRPr kumimoji="0" lang="zh-TW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14" name="文字方塊 37"/>
          <p:cNvSpPr txBox="1">
            <a:spLocks noChangeArrowheads="1"/>
          </p:cNvSpPr>
          <p:nvPr/>
        </p:nvSpPr>
        <p:spPr bwMode="auto">
          <a:xfrm>
            <a:off x="10845800" y="6438900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3</a:t>
            </a:r>
            <a:endParaRPr kumimoji="0" lang="zh-TW" altLang="en-US">
              <a:latin typeface="Calibri" pitchFamily="34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3627438" y="2184400"/>
            <a:ext cx="0" cy="892175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565650" y="4283075"/>
            <a:ext cx="1454150" cy="739775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Global View (Bonus)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44513" y="5173663"/>
            <a:ext cx="1560512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Keyboard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2531" name="圖片 5" descr="4ce2cdfa4527dc569ebc9&amp;690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7650" y="2176463"/>
            <a:ext cx="6496050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圓角矩形 3"/>
          <p:cNvSpPr/>
          <p:nvPr/>
        </p:nvSpPr>
        <p:spPr>
          <a:xfrm>
            <a:off x="9077325" y="4425950"/>
            <a:ext cx="2686050" cy="19002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FF0000"/>
                </a:solidFill>
                <a:latin typeface="Arial"/>
                <a:cs typeface="Arial"/>
              </a:rPr>
              <a:t>Your Interrupt service routine to count times</a:t>
            </a:r>
            <a:endParaRPr kumimoji="0" lang="zh-TW" altLang="en-US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82613" y="2114550"/>
            <a:ext cx="1560512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CPU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7050" y="3632200"/>
            <a:ext cx="1558925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>
                <a:solidFill>
                  <a:srgbClr val="000000"/>
                </a:solidFill>
                <a:latin typeface="Arial"/>
                <a:cs typeface="Arial"/>
              </a:rPr>
              <a:t>APIC</a:t>
            </a:r>
            <a:endParaRPr kumimoji="0" lang="zh-TW" alt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842963" y="2990850"/>
            <a:ext cx="0" cy="66833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157413" y="2582863"/>
            <a:ext cx="1160462" cy="10477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862013" y="4521200"/>
            <a:ext cx="0" cy="66833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538" name="文字方塊 11"/>
          <p:cNvSpPr txBox="1">
            <a:spLocks noChangeArrowheads="1"/>
          </p:cNvSpPr>
          <p:nvPr/>
        </p:nvSpPr>
        <p:spPr bwMode="auto">
          <a:xfrm>
            <a:off x="633413" y="3138488"/>
            <a:ext cx="1709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FF0000"/>
                </a:solidFill>
                <a:cs typeface="Arial" charset="0"/>
              </a:rPr>
              <a:t>Interrupt</a:t>
            </a:r>
            <a:endParaRPr kumimoji="0" lang="zh-TW" altLang="en-US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2539" name="文字方塊 12"/>
          <p:cNvSpPr txBox="1">
            <a:spLocks noChangeArrowheads="1"/>
          </p:cNvSpPr>
          <p:nvPr/>
        </p:nvSpPr>
        <p:spPr bwMode="auto">
          <a:xfrm>
            <a:off x="603250" y="4679950"/>
            <a:ext cx="1709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>
                <a:solidFill>
                  <a:srgbClr val="FF0000"/>
                </a:solidFill>
                <a:cs typeface="Arial" charset="0"/>
              </a:rPr>
              <a:t>Interrupt</a:t>
            </a:r>
            <a:endParaRPr kumimoji="0" lang="zh-TW" altLang="en-US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2540" name="文字方塊 13"/>
          <p:cNvSpPr txBox="1">
            <a:spLocks noChangeArrowheads="1"/>
          </p:cNvSpPr>
          <p:nvPr/>
        </p:nvSpPr>
        <p:spPr bwMode="auto">
          <a:xfrm>
            <a:off x="3630613" y="5703888"/>
            <a:ext cx="43957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Find out keyboard's interrupt number and then register an ISR</a:t>
            </a:r>
            <a:endParaRPr kumimoji="0" lang="zh-TW" altLang="en-US">
              <a:cs typeface="Arial" charset="0"/>
            </a:endParaRPr>
          </a:p>
        </p:txBody>
      </p: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10845800" y="6438900"/>
            <a:ext cx="127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4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mknod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>
          <a:xfrm>
            <a:off x="830263" y="1454150"/>
            <a:ext cx="10515600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We provide a script to use mknod command.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In mknod command: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c means character device.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Followed two number are Major and Minor number to specify device.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You can get available number by MAJOR() and MINOR() macro after alloc_chrdev_region() in module_init() function.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24579" name="圖片 3" descr="1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0" y="1444625"/>
            <a:ext cx="3705225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圖片 4" descr="55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9763" y="5283200"/>
            <a:ext cx="84709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文字方塊 5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5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4582" name="文字方塊 6"/>
          <p:cNvSpPr txBox="1">
            <a:spLocks noChangeArrowheads="1"/>
          </p:cNvSpPr>
          <p:nvPr/>
        </p:nvSpPr>
        <p:spPr bwMode="auto">
          <a:xfrm>
            <a:off x="782638" y="4824413"/>
            <a:ext cx="87360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printk major and minor number and then create device node</a:t>
            </a:r>
            <a:endParaRPr kumimoji="0" lang="zh-TW" altLang="en-US"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make module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408613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We provide a Makefile to compile and test this module.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After compilation, you will get a kernel object file.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Use insmod to insert module.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then, use rmmod to remove module.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26627" name="圖片 3" descr="0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588" y="2011363"/>
            <a:ext cx="55118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6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6629" name="文字方塊 5"/>
          <p:cNvSpPr txBox="1">
            <a:spLocks noChangeArrowheads="1"/>
          </p:cNvSpPr>
          <p:nvPr/>
        </p:nvSpPr>
        <p:spPr bwMode="auto">
          <a:xfrm>
            <a:off x="6116638" y="1589088"/>
            <a:ext cx="2778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Content of Makefile</a:t>
            </a:r>
            <a:endParaRPr kumimoji="0" lang="zh-TW" altLang="en-US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init and exit module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28674" name="內容版面配置區 2"/>
          <p:cNvSpPr>
            <a:spLocks noGrp="1"/>
          </p:cNvSpPr>
          <p:nvPr>
            <p:ph idx="1"/>
          </p:nvPr>
        </p:nvSpPr>
        <p:spPr>
          <a:xfrm>
            <a:off x="793750" y="1406525"/>
            <a:ext cx="10515600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You must use init and exit macro to specify init and exit function.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These two function is accompany to insmod and rmmod.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If you didn't specify them, the module cannot be removed.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these two function is the first step to write a kernel module.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28675" name="圖片 3" descr="1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63" y="4913313"/>
            <a:ext cx="46339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7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28677" name="文字方塊 5"/>
          <p:cNvSpPr txBox="1">
            <a:spLocks noChangeArrowheads="1"/>
          </p:cNvSpPr>
          <p:nvPr/>
        </p:nvSpPr>
        <p:spPr bwMode="auto">
          <a:xfrm>
            <a:off x="5727700" y="4371975"/>
            <a:ext cx="4852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write init and exit macro in module</a:t>
            </a:r>
            <a:r>
              <a:rPr kumimoji="0" lang="en-US" altLang="zh-TW">
                <a:latin typeface="新細明體" charset="-120"/>
              </a:rPr>
              <a:t> 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File Operation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sp>
        <p:nvSpPr>
          <p:cNvPr id="30722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7021513" cy="4351338"/>
          </a:xfrm>
        </p:spPr>
        <p:txBody>
          <a:bodyPr/>
          <a:lstStyle/>
          <a:p>
            <a:r>
              <a:rPr lang="en-US" altLang="zh-TW" smtClean="0">
                <a:latin typeface="Arial" charset="0"/>
                <a:cs typeface="Arial" charset="0"/>
              </a:rPr>
              <a:t>In Linux, control device just likes R/W file.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You should write a struct file_ operation to map the operations to functions in this module.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And use cdev_init() at module init to bind cdev and file_ operations.</a:t>
            </a:r>
          </a:p>
          <a:p>
            <a:r>
              <a:rPr lang="en-US" altLang="zh-TW" smtClean="0">
                <a:latin typeface="Arial" charset="0"/>
                <a:cs typeface="Arial" charset="0"/>
              </a:rPr>
              <a:t>At here, we focus on implement read, write, and ioctl.</a:t>
            </a:r>
            <a:endParaRPr lang="zh-TW" altLang="en-US" smtClean="0">
              <a:latin typeface="Arial" charset="0"/>
              <a:cs typeface="Arial" charset="0"/>
            </a:endParaRPr>
          </a:p>
        </p:txBody>
      </p:sp>
      <p:pic>
        <p:nvPicPr>
          <p:cNvPr id="30723" name="圖片 3" descr="3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2313" y="2847975"/>
            <a:ext cx="34940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文字方塊 4"/>
          <p:cNvSpPr txBox="1">
            <a:spLocks noChangeArrowheads="1"/>
          </p:cNvSpPr>
          <p:nvPr/>
        </p:nvSpPr>
        <p:spPr bwMode="auto">
          <a:xfrm>
            <a:off x="10856913" y="6443663"/>
            <a:ext cx="1279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zh-TW" b="1">
                <a:cs typeface="Arial" charset="0"/>
              </a:rPr>
              <a:t>8</a:t>
            </a:r>
            <a:endParaRPr kumimoji="0" lang="zh-TW" altLang="en-US">
              <a:latin typeface="Calibri" pitchFamily="34" charset="0"/>
            </a:endParaRPr>
          </a:p>
        </p:txBody>
      </p:sp>
      <p:sp>
        <p:nvSpPr>
          <p:cNvPr id="30725" name="文字方塊 5"/>
          <p:cNvSpPr txBox="1">
            <a:spLocks noChangeArrowheads="1"/>
          </p:cNvSpPr>
          <p:nvPr/>
        </p:nvSpPr>
        <p:spPr bwMode="auto">
          <a:xfrm>
            <a:off x="7643813" y="2386013"/>
            <a:ext cx="47005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kumimoji="0" lang="en-US" altLang="zh-TW">
                <a:cs typeface="Arial" charset="0"/>
              </a:rPr>
              <a:t>write file operation mapping in module</a:t>
            </a:r>
            <a:r>
              <a:rPr kumimoji="0" lang="en-US" altLang="zh-TW">
                <a:latin typeface="新細明體" charset="-120"/>
              </a:rPr>
              <a:t> </a:t>
            </a:r>
            <a:endParaRPr kumimoji="0" lang="zh-TW" alt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2012</Words>
  <Application>Microsoft Office PowerPoint</Application>
  <PresentationFormat>自訂</PresentationFormat>
  <Paragraphs>323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Calibri</vt:lpstr>
      <vt:lpstr>新細明體</vt:lpstr>
      <vt:lpstr>Arial</vt:lpstr>
      <vt:lpstr>Calibri Light</vt:lpstr>
      <vt:lpstr>Office 佈景主題</vt:lpstr>
      <vt:lpstr>Operating System Program 5</vt:lpstr>
      <vt:lpstr>Outline</vt:lpstr>
      <vt:lpstr>Component</vt:lpstr>
      <vt:lpstr>Global View</vt:lpstr>
      <vt:lpstr>Global View (Bonus)</vt:lpstr>
      <vt:lpstr>mknod</vt:lpstr>
      <vt:lpstr>make module</vt:lpstr>
      <vt:lpstr>init and exit module</vt:lpstr>
      <vt:lpstr>File Operation</vt:lpstr>
      <vt:lpstr>Test Program and printk</vt:lpstr>
      <vt:lpstr>dmesg Sample Output</vt:lpstr>
      <vt:lpstr>ioctl</vt:lpstr>
      <vt:lpstr>ioc_hw5.h</vt:lpstr>
      <vt:lpstr>ioctl set device argument</vt:lpstr>
      <vt:lpstr>ioctl set device configuration</vt:lpstr>
      <vt:lpstr>ioctl wait readable</vt:lpstr>
      <vt:lpstr>Write Function</vt:lpstr>
      <vt:lpstr>Find Prime Operation</vt:lpstr>
      <vt:lpstr>Work Routine</vt:lpstr>
      <vt:lpstr>Blocking and Non-Blocking IO</vt:lpstr>
      <vt:lpstr>Blocking Write</vt:lpstr>
      <vt:lpstr>Non- Blocking Write</vt:lpstr>
      <vt:lpstr>Interrupt driven IO</vt:lpstr>
      <vt:lpstr>Read Function</vt:lpstr>
      <vt:lpstr>Pass value from user mode</vt:lpstr>
      <vt:lpstr>DMA Buffer</vt:lpstr>
      <vt:lpstr>DMA Buffer -- Where to Use</vt:lpstr>
      <vt:lpstr>in and out function</vt:lpstr>
      <vt:lpstr>Test Program Output</vt:lpstr>
      <vt:lpstr>Bonus</vt:lpstr>
      <vt:lpstr>Grading Policy</vt:lpstr>
      <vt:lpstr>Summit format</vt:lpstr>
      <vt:lpstr>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Program 5</dc:title>
  <dc:creator/>
  <cp:lastModifiedBy/>
  <cp:revision>25</cp:revision>
  <dcterms:created xsi:type="dcterms:W3CDTF">2012-07-30T21:28:29Z</dcterms:created>
  <dcterms:modified xsi:type="dcterms:W3CDTF">2015-01-06T02:48:52Z</dcterms:modified>
</cp:coreProperties>
</file>