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R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43"/>
  </p:normalViewPr>
  <p:slideViewPr>
    <p:cSldViewPr snapToGrid="0">
      <p:cViewPr varScale="1">
        <p:scale>
          <a:sx n="115" d="100"/>
          <a:sy n="115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2EAFC-41E0-4C4A-8D11-1225619C70F8}" type="datetimeFigureOut">
              <a:rPr lang="en-RW" smtClean="0"/>
              <a:t>05/06/2024</a:t>
            </a:fld>
            <a:endParaRPr lang="en-R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E2F71-D20F-0947-8414-225CB857D37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90293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2860-B3B9-1CB8-4CB7-68197E66D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DC63B-BC52-38BA-34A2-3D0591C36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00CB0-CE1C-E6E6-67E5-2321CE60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757A-7FA2-B041-AFAC-BC679DA78565}" type="datetime1">
              <a:rPr lang="en-US" smtClean="0"/>
              <a:t>6/5/24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56D10-F45E-09FB-BC64-5C541902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8E237-BD19-B65F-28C9-5742760D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8B13-D7E9-0949-8BC4-D5192AD5A385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91283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6F46-A460-71EB-83ED-BD075286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1BA90-2285-2FA4-5C00-674F518CC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D0963-4A5D-4018-657B-D0651826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A903-E37B-224D-B9A2-B08854CC35A0}" type="datetime1">
              <a:rPr lang="en-US" smtClean="0"/>
              <a:t>6/5/24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20F4E-4BE2-7A9B-16D6-4AE2D5D2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B5212-28EA-3165-0296-C90D22C6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8B13-D7E9-0949-8BC4-D5192AD5A385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61128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7F8248-2878-2532-834A-6AD0CA9D1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2F6EF-8466-3E49-26D9-90DFCFC76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40DE3-5EB5-DEDB-FEDE-A73BF44B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60AB-B7F7-0E42-98D7-AECB3068D648}" type="datetime1">
              <a:rPr lang="en-US" smtClean="0"/>
              <a:t>6/5/24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3B3B3-5346-59DA-BA12-7CF7170F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7B893-B06F-4273-8BD9-9D53E9AB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8B13-D7E9-0949-8BC4-D5192AD5A385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54984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DBE00-49F8-8073-340B-CC55ECFF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497DE-67C1-CAFF-4F51-FB8832CFB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13F60-67DA-B847-4691-B7E6F7CF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33A2-AA4E-DC45-865E-52FFFC31214F}" type="datetime1">
              <a:rPr lang="en-US" smtClean="0"/>
              <a:t>6/5/24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E15FC-643A-D99C-3A1C-3A545A1A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2F687-9BFA-92A9-E1B1-9CC719E1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8B13-D7E9-0949-8BC4-D5192AD5A385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9770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E0F6-80FD-96A0-2DC2-FB2D2D79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35253-3BDA-5103-C09F-3C686B9E2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97372-6139-15AA-7AB5-2D420EA6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E806-1355-244D-A19B-55AEF7FEAF0F}" type="datetime1">
              <a:rPr lang="en-US" smtClean="0"/>
              <a:t>6/5/24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44E94-E4B8-C783-A739-0DB4C10E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49062-C784-AEBB-3AB9-564CDD82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8B13-D7E9-0949-8BC4-D5192AD5A385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72048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128E3-03D9-D637-4AF5-736169818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B377-637D-DD8E-75C8-1AE16A3F7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3A5A3-34DE-3F20-5EBB-35295396A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548F-D08C-5037-3935-710E1368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3A3D-5494-534D-A29B-14E524AB6399}" type="datetime1">
              <a:rPr lang="en-US" smtClean="0"/>
              <a:t>6/5/24</a:t>
            </a:fld>
            <a:endParaRPr lang="en-R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4B404-8FC9-16BE-AE73-340AAF40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4042F-3061-7C8E-1817-A2A92796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8B13-D7E9-0949-8BC4-D5192AD5A385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95793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7F60-7BAB-C86B-0B20-3C462A16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DC63B-D6CC-500A-109D-16D25ABD3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FE191-752D-1148-AA30-E62006AEA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3D985E-0F2E-31D0-60FA-4C488927F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8FE11-0FA0-C8B2-79BD-901B53A99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D64F0-D2C1-E923-42FB-E4997EFAB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13B1-90F9-0F4E-8DB7-B4B3AA46D920}" type="datetime1">
              <a:rPr lang="en-US" smtClean="0"/>
              <a:t>6/5/24</a:t>
            </a:fld>
            <a:endParaRPr lang="en-R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3C692-4DBB-F18C-217E-ABF955A8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D4128A-C34D-A362-2FA9-1C340093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8B13-D7E9-0949-8BC4-D5192AD5A385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85987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3AE2-F54B-F57E-D3CF-99037386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5866D-538E-C006-B491-F31125C8D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88A4-92D1-6F4A-AAC2-45349631FCAD}" type="datetime1">
              <a:rPr lang="en-US" smtClean="0"/>
              <a:t>6/5/24</a:t>
            </a:fld>
            <a:endParaRPr lang="en-R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C952C-68DA-CC16-46EE-0128076A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9BE8A-3824-026D-1D03-F67CBD81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8B13-D7E9-0949-8BC4-D5192AD5A385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9010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5535C7-B8CD-5A62-2E86-091E024D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2327-F44C-3246-A526-32BDCECAC557}" type="datetime1">
              <a:rPr lang="en-US" smtClean="0"/>
              <a:t>6/5/24</a:t>
            </a:fld>
            <a:endParaRPr lang="en-R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DF485-EB23-9D8C-FEB6-AECD9402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0E504-B98B-5B17-7E99-2EECB909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8B13-D7E9-0949-8BC4-D5192AD5A385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72974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37B2-5968-F145-51DC-642AA7BDB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FB9E6-D4EE-E0CA-6CBA-48867CB2A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E16B7-8A11-1B5F-2C74-74C690201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BD61D-5FF9-4087-535A-5B915561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8876-DE11-0649-8A11-55105BFA508D}" type="datetime1">
              <a:rPr lang="en-US" smtClean="0"/>
              <a:t>6/5/24</a:t>
            </a:fld>
            <a:endParaRPr lang="en-R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CDE63-0D38-43D0-759E-E394C70D9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38C6A-3006-97BC-1D70-18B350DD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8B13-D7E9-0949-8BC4-D5192AD5A385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93292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675E-7EEF-0B5A-BB33-F3581D1B4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985C83-156D-9313-C865-9A6F9C55F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7A344-2F80-FD03-22C7-70CECBD5A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30049-DE45-9159-FA81-A5E906C7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8F93-C41C-FA49-95D9-948B5516A30B}" type="datetime1">
              <a:rPr lang="en-US" smtClean="0"/>
              <a:t>6/5/24</a:t>
            </a:fld>
            <a:endParaRPr lang="en-R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227AC-B1C0-0581-EB09-FD4B9DE6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10245-1810-7C55-0DE1-D0567411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8B13-D7E9-0949-8BC4-D5192AD5A385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76838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D6BB7-174D-D777-6D2E-4EB437FE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329D0-5450-6942-394E-78CD651E9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47DA3-836F-C51A-A738-57E11F5A6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CDAB7-4FAF-4B4E-9454-BF4B37D9C9F8}" type="datetime1">
              <a:rPr lang="en-US" smtClean="0"/>
              <a:t>6/5/24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A91B3-067D-6B25-094B-2BFCC3DF0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6D89E-9CD5-A673-11C1-0C5F765BC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88B13-D7E9-0949-8BC4-D5192AD5A385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4933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F12E-E145-DFBA-C73B-5B4FB7881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5888" y="2848287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RW" b="1" dirty="0"/>
              <a:t>Integrated Financial Management Information System (IFMIS) - ESWATINI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F5E7A28-08A8-015A-EC1A-4169B25CD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88" y="243543"/>
            <a:ext cx="3390900" cy="24003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B118F-0EFF-34C0-80ED-BAE6A069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8EA5-E309-084E-AF1C-CA42E53541A2}" type="datetime1">
              <a:rPr lang="en-US" smtClean="0"/>
              <a:t>6/5/24</a:t>
            </a:fld>
            <a:endParaRPr lang="en-R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F5DAB-8517-30CE-F64B-3CE2B17D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8B13-D7E9-0949-8BC4-D5192AD5A385}" type="slidenum">
              <a:rPr lang="en-RW" smtClean="0"/>
              <a:t>1</a:t>
            </a:fld>
            <a:endParaRPr lang="en-RW"/>
          </a:p>
        </p:txBody>
      </p:sp>
      <p:pic>
        <p:nvPicPr>
          <p:cNvPr id="1030" name="Picture 6" descr="QT Global Software | LinkedIn">
            <a:extLst>
              <a:ext uri="{FF2B5EF4-FFF2-40B4-BE49-F238E27FC236}">
                <a16:creationId xmlns:a16="http://schemas.microsoft.com/office/drawing/2014/main" id="{50831EA5-EF1E-AC10-434B-2D3B3887A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43543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9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4A74-751E-F23F-702F-54E7A367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W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DB28D-899A-7488-5702-ECC0DCC68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RW" dirty="0"/>
              <a:t>Project Overview</a:t>
            </a:r>
          </a:p>
          <a:p>
            <a:pPr marL="514350" indent="-514350">
              <a:buAutoNum type="arabicPeriod"/>
            </a:pPr>
            <a:r>
              <a:rPr lang="en-RW" dirty="0"/>
              <a:t>Team Collaboration</a:t>
            </a:r>
          </a:p>
          <a:p>
            <a:pPr marL="514350" indent="-514350">
              <a:buAutoNum type="arabicPeriod"/>
            </a:pPr>
            <a:r>
              <a:rPr lang="en-RW" dirty="0"/>
              <a:t>Stakeholder willingness</a:t>
            </a:r>
          </a:p>
          <a:p>
            <a:pPr marL="514350" indent="-514350">
              <a:buAutoNum type="arabicPeriod"/>
            </a:pPr>
            <a:r>
              <a:rPr lang="en-RW" dirty="0"/>
              <a:t>Lesson Learnt</a:t>
            </a:r>
          </a:p>
          <a:p>
            <a:pPr marL="514350" indent="-514350">
              <a:buAutoNum type="arabicPeriod"/>
            </a:pPr>
            <a:r>
              <a:rPr lang="en-RW" dirty="0"/>
              <a:t>Forecasted Risks</a:t>
            </a:r>
          </a:p>
          <a:p>
            <a:pPr marL="514350" indent="-514350">
              <a:buAutoNum type="arabicPeriod"/>
            </a:pPr>
            <a:r>
              <a:rPr lang="en-RW" dirty="0"/>
              <a:t>Upcoming Tasks and Recommendation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CC9C4-C508-5AB2-C89B-706F87F4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6EB-DD91-1A40-A7B1-B7DAFDBC26BC}" type="datetime1">
              <a:rPr lang="en-US" smtClean="0"/>
              <a:t>6/5/24</a:t>
            </a:fld>
            <a:endParaRPr lang="en-R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FB88A-CA61-11F2-F557-9CC735DE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8B13-D7E9-0949-8BC4-D5192AD5A385}" type="slidenum">
              <a:rPr lang="en-RW" smtClean="0"/>
              <a:t>2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9988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4F09-7AB2-8826-F410-84F93435F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W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344DE-BB33-0369-17E0-3E7BE6254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W" dirty="0"/>
              <a:t>Implementation of IFMIS in ESWATINI to manage the Public Finance Management (PFM)</a:t>
            </a:r>
          </a:p>
          <a:p>
            <a:r>
              <a:rPr lang="en-RW" dirty="0"/>
              <a:t>18 Modules to be implemented</a:t>
            </a:r>
          </a:p>
          <a:p>
            <a:r>
              <a:rPr lang="en-RW" dirty="0"/>
              <a:t>Within 4 years, 2 years for implementation and 2 for support</a:t>
            </a:r>
          </a:p>
          <a:p>
            <a:r>
              <a:rPr lang="en-RW" dirty="0"/>
              <a:t>Implementers are RCI (Contractor), QT and MINECOFIN as technical team.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5F3CB-3ECA-C07C-8C73-CBBB08D77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0F96-78D5-0D45-871A-E4E3655B7559}" type="datetime1">
              <a:rPr lang="en-US" smtClean="0"/>
              <a:t>6/5/24</a:t>
            </a:fld>
            <a:endParaRPr lang="en-R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A9189-A01E-5ADC-04F0-15F3BFAD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8B13-D7E9-0949-8BC4-D5192AD5A385}" type="slidenum">
              <a:rPr lang="en-RW" smtClean="0"/>
              <a:t>3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34035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4A62-E1A8-79E1-7092-9BB143AD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W" dirty="0"/>
              <a:t>TEAM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44A83-D95E-C2DD-A5E3-F6F8EF766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W" dirty="0"/>
              <a:t>RCI initiated team synergy on both side, the client and the implementor</a:t>
            </a:r>
          </a:p>
          <a:p>
            <a:r>
              <a:rPr lang="en-RW" dirty="0"/>
              <a:t>Team were splited in 3 categories: Project Management, Business Analysts and Software Technical Developers.</a:t>
            </a:r>
          </a:p>
          <a:p>
            <a:r>
              <a:rPr lang="en-RW" dirty="0"/>
              <a:t>Regural standup meetings in the weekend, to discuss what have been ach</a:t>
            </a:r>
            <a:r>
              <a:rPr lang="en-US" dirty="0" err="1"/>
              <a:t>ie</a:t>
            </a:r>
            <a:r>
              <a:rPr lang="en-RW" dirty="0"/>
              <a:t>ved in the past week and plan for the upcoming week</a:t>
            </a:r>
          </a:p>
          <a:p>
            <a:r>
              <a:rPr lang="en-RW" dirty="0"/>
              <a:t>For urgent communication we used Whatsupp Group</a:t>
            </a:r>
          </a:p>
          <a:p>
            <a:r>
              <a:rPr lang="en-RW" dirty="0"/>
              <a:t>We collaborated as Team Rwanda. </a:t>
            </a:r>
          </a:p>
          <a:p>
            <a:r>
              <a:rPr lang="en-RW" dirty="0"/>
              <a:t>We rented the same compound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3890D-7018-924B-FEA7-6846E814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8A21-B1FD-8046-811C-2EA087237AA3}" type="datetime1">
              <a:rPr lang="en-US" smtClean="0"/>
              <a:t>6/5/24</a:t>
            </a:fld>
            <a:endParaRPr lang="en-R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8BA70-BC97-17AD-3E30-EF057560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8B13-D7E9-0949-8BC4-D5192AD5A385}" type="slidenum">
              <a:rPr lang="en-RW" smtClean="0"/>
              <a:t>4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62276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76EC-E1E7-1E94-E5FF-2C46D578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W" dirty="0"/>
              <a:t>STAKEHOLDER WILLINGNESS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57C48-FC37-FA0E-E3C7-F71D49FE1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W" dirty="0"/>
              <a:t>Warm welcome to the team </a:t>
            </a:r>
          </a:p>
          <a:p>
            <a:r>
              <a:rPr lang="en-RW" dirty="0"/>
              <a:t>Provision of dedicated transport for our team.</a:t>
            </a:r>
          </a:p>
          <a:p>
            <a:r>
              <a:rPr lang="en-RW" dirty="0"/>
              <a:t>Provided experts from various department of all involved Ministries during the requirement analysis and validation</a:t>
            </a:r>
          </a:p>
          <a:p>
            <a:r>
              <a:rPr lang="en-RW" dirty="0"/>
              <a:t>Respected our schedules during the analysis phases</a:t>
            </a:r>
          </a:p>
          <a:p>
            <a:r>
              <a:rPr lang="en-RW" dirty="0"/>
              <a:t>Positive reaction to requested changes on the specific process</a:t>
            </a:r>
          </a:p>
          <a:p>
            <a:r>
              <a:rPr lang="en-RW" dirty="0"/>
              <a:t>Demostrated willingness to learn from our experience.</a:t>
            </a:r>
          </a:p>
          <a:p>
            <a:r>
              <a:rPr lang="en-RW" dirty="0"/>
              <a:t>Collaboration flexibility on the side of client</a:t>
            </a:r>
          </a:p>
          <a:p>
            <a:pPr marL="0" indent="0">
              <a:buNone/>
            </a:pPr>
            <a:endParaRPr lang="en-R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B8C49-8097-3C1B-1086-ED6F9989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B02F-D314-9045-9A17-E6BCBDA01A05}" type="datetime1">
              <a:rPr lang="en-US" smtClean="0"/>
              <a:t>6/5/24</a:t>
            </a:fld>
            <a:endParaRPr lang="en-R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E1F8F-DCE8-E423-09CC-F168801A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8B13-D7E9-0949-8BC4-D5192AD5A385}" type="slidenum">
              <a:rPr lang="en-RW" smtClean="0"/>
              <a:t>5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99820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B4D2-A54F-811E-EBA3-E17BE4C8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W" dirty="0"/>
              <a:t>LESSON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13143-9BA1-AB4B-5845-00801E0D3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W" dirty="0"/>
              <a:t>Domain experts from MINECOFIN</a:t>
            </a:r>
          </a:p>
          <a:p>
            <a:r>
              <a:rPr lang="en-RW" dirty="0"/>
              <a:t>Using standardized methodologies of project implementation and documentation (Ex: Agile, IEEE Documentation standard). Additionally, creating the common template for documentation.</a:t>
            </a:r>
          </a:p>
          <a:p>
            <a:r>
              <a:rPr lang="en-RW" dirty="0"/>
              <a:t>Client has structured processes that make it easier for us to implement IFMIS</a:t>
            </a:r>
          </a:p>
          <a:p>
            <a:r>
              <a:rPr lang="en-RW" dirty="0"/>
              <a:t>Well prepared SRS, with cohesion, consiceness and consistency. </a:t>
            </a:r>
          </a:p>
          <a:p>
            <a:endParaRPr lang="en-RW" dirty="0"/>
          </a:p>
          <a:p>
            <a:endParaRPr lang="en-RW" dirty="0"/>
          </a:p>
          <a:p>
            <a:endParaRPr lang="en-R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DDBF6-E50D-B214-EA09-BCD49B7D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42D3-3D8C-4749-BD8C-FADC48BC1DBB}" type="datetime1">
              <a:rPr lang="en-US" smtClean="0"/>
              <a:t>6/5/24</a:t>
            </a:fld>
            <a:endParaRPr lang="en-R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8166C-2B79-A399-D1ED-5B420A6C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8B13-D7E9-0949-8BC4-D5192AD5A385}" type="slidenum">
              <a:rPr lang="en-RW" smtClean="0"/>
              <a:t>6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124752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D5D21-FDAE-AB67-B1AC-0D97EE1C2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W" dirty="0"/>
              <a:t>FORECASTED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5AB49-93C0-AA6F-F143-DC1270551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10747917" cy="4698961"/>
          </a:xfrm>
        </p:spPr>
        <p:txBody>
          <a:bodyPr>
            <a:normAutofit fontScale="92500" lnSpcReduction="20000"/>
          </a:bodyPr>
          <a:lstStyle/>
          <a:p>
            <a:r>
              <a:rPr lang="en-RW" dirty="0"/>
              <a:t>Insuficiency of team members on both sides</a:t>
            </a:r>
          </a:p>
          <a:p>
            <a:r>
              <a:rPr lang="en-RW" dirty="0"/>
              <a:t>Uncertainty in interfacing with external systems that are still under development.</a:t>
            </a:r>
          </a:p>
          <a:p>
            <a:r>
              <a:rPr lang="en-RW" dirty="0"/>
              <a:t>Tight schedule to implement at least COA, Budget and Planning modules before the end of July.</a:t>
            </a:r>
          </a:p>
          <a:p>
            <a:r>
              <a:rPr lang="en-RW" dirty="0"/>
              <a:t>Lack of prerequisites on the side of the client. 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RW" dirty="0"/>
              <a:t>x: </a:t>
            </a:r>
          </a:p>
          <a:p>
            <a:pPr marL="0" indent="0">
              <a:buNone/>
            </a:pPr>
            <a:r>
              <a:rPr lang="en-RW" dirty="0"/>
              <a:t>	- Lack of PKI infrastructure</a:t>
            </a:r>
          </a:p>
          <a:p>
            <a:pPr marL="0" indent="0">
              <a:buNone/>
            </a:pPr>
            <a:r>
              <a:rPr lang="en-RW" dirty="0"/>
              <a:t>	- Approval of the COA by the cabinet</a:t>
            </a:r>
          </a:p>
          <a:p>
            <a:pPr marL="0" indent="0">
              <a:buNone/>
            </a:pPr>
            <a:r>
              <a:rPr lang="en-RW" dirty="0"/>
              <a:t>	- Lack of Disaster recovery</a:t>
            </a:r>
          </a:p>
          <a:p>
            <a:pPr marL="0" indent="0">
              <a:buNone/>
            </a:pPr>
            <a:r>
              <a:rPr lang="en-RW" dirty="0"/>
              <a:t>	</a:t>
            </a:r>
          </a:p>
          <a:p>
            <a:pPr marL="0" indent="0">
              <a:buNone/>
            </a:pPr>
            <a:r>
              <a:rPr lang="en-RW" dirty="0"/>
              <a:t>* Gap in the domain expertise on our side.</a:t>
            </a:r>
          </a:p>
          <a:p>
            <a:endParaRPr lang="en-R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73544-B6BE-6CF1-1392-0F9E87AC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BA87-AA82-7446-882F-84AC0E39560C}" type="datetime1">
              <a:rPr lang="en-US" smtClean="0"/>
              <a:t>6/5/24</a:t>
            </a:fld>
            <a:endParaRPr lang="en-R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587C7-BA17-996B-EBBA-4E3CECF1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8B13-D7E9-0949-8BC4-D5192AD5A385}" type="slidenum">
              <a:rPr lang="en-RW" smtClean="0"/>
              <a:t>7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09282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2D55-BC62-DD18-9BE1-5E7994FC9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W" dirty="0"/>
              <a:t>UPCOMING TASKS AND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FFEA0-DEA1-35C2-454B-2A0A27CA4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W" dirty="0"/>
              <a:t>Development has to be started now on the aforementioned 3 modules</a:t>
            </a:r>
          </a:p>
          <a:p>
            <a:r>
              <a:rPr lang="en-RW" dirty="0"/>
              <a:t>Availability of experts is now</a:t>
            </a:r>
          </a:p>
          <a:p>
            <a:r>
              <a:rPr lang="en-RW" dirty="0"/>
              <a:t>Initiating collaboration framework with the team from MINECOFIN and RCI.</a:t>
            </a:r>
          </a:p>
          <a:p>
            <a:r>
              <a:rPr lang="en-RW" dirty="0"/>
              <a:t>Planning for a dedicated team that will be in ESWATINI in July.</a:t>
            </a:r>
          </a:p>
          <a:p>
            <a:r>
              <a:rPr lang="en-RW" dirty="0"/>
              <a:t>Fast learning in all areas of project implementation. (Business and Technologies).</a:t>
            </a:r>
          </a:p>
          <a:p>
            <a:endParaRPr lang="en-RW" dirty="0"/>
          </a:p>
          <a:p>
            <a:endParaRPr lang="en-R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7B128-9A70-AEA9-7F27-17DC0126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DEA4-ECD7-3447-8663-392D444C4F9B}" type="datetime1">
              <a:rPr lang="en-US" smtClean="0"/>
              <a:t>6/5/24</a:t>
            </a:fld>
            <a:endParaRPr lang="en-R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33B77-D99A-9F7D-8F78-C1A2C24D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8B13-D7E9-0949-8BC4-D5192AD5A385}" type="slidenum">
              <a:rPr lang="en-RW" smtClean="0"/>
              <a:t>8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47642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87EE-720A-68A9-ED3F-87C18131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W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B4B6F-9C85-C531-ACF8-84D5278511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E1FC5-4B13-2E45-086F-8E78C531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3F0B-F139-3041-B6BD-A14475024064}" type="datetime1">
              <a:rPr lang="en-US" smtClean="0"/>
              <a:t>6/5/24</a:t>
            </a:fld>
            <a:endParaRPr lang="en-R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2FC94-EBBD-E653-74FF-EE100AC0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8B13-D7E9-0949-8BC4-D5192AD5A385}" type="slidenum">
              <a:rPr lang="en-RW" smtClean="0"/>
              <a:t>9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2673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426</Words>
  <Application>Microsoft Macintosh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Integrated Financial Management Information System (IFMIS) - ESWATINI</vt:lpstr>
      <vt:lpstr>AGENDA</vt:lpstr>
      <vt:lpstr>PROJECT OVERVIEW</vt:lpstr>
      <vt:lpstr>TEAM COLLABORATION</vt:lpstr>
      <vt:lpstr>STAKEHOLDER WILLINGNESS</vt:lpstr>
      <vt:lpstr>LESSON LEARNT</vt:lpstr>
      <vt:lpstr>FORECASTED RISKS</vt:lpstr>
      <vt:lpstr>UPCOMING TASKS AND RECOMMENDATION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hndayishimiye@qtsoftwareltd.com</dc:creator>
  <cp:lastModifiedBy>hndayishimiye@qtsoftwareltd.com</cp:lastModifiedBy>
  <cp:revision>1</cp:revision>
  <dcterms:created xsi:type="dcterms:W3CDTF">2024-06-05T10:58:24Z</dcterms:created>
  <dcterms:modified xsi:type="dcterms:W3CDTF">2024-06-05T12:01:15Z</dcterms:modified>
</cp:coreProperties>
</file>