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6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36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4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DADAD1-122D-422F-9E5A-A37D3424BFC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45CFEE1-C2B7-4A76-88E3-E51DB775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1F98-A86A-4493-B16A-4EBE152C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05" y="64898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A Data-based Approach to Improving My Chess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F3A1C-A588-43F0-BD1F-509BF75E7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7" y="648987"/>
            <a:ext cx="3689098" cy="55600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Peter Ni</a:t>
            </a:r>
          </a:p>
        </p:txBody>
      </p:sp>
    </p:spTree>
    <p:extLst>
      <p:ext uri="{BB962C8B-B14F-4D97-AF65-F5344CB8AC3E}">
        <p14:creationId xmlns:p14="http://schemas.microsoft.com/office/powerpoint/2010/main" val="274135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12A0-837A-41E3-9DC2-CB651225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4417-83E0-4974-B235-6BFC132A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project, I will analyze 2385 of my chess games that I have played on the </a:t>
            </a:r>
            <a:r>
              <a:rPr lang="en-US" dirty="0" err="1"/>
              <a:t>Lichess</a:t>
            </a:r>
            <a:r>
              <a:rPr lang="en-US" dirty="0"/>
              <a:t> online platform to see how I can improve the way I play chess.</a:t>
            </a:r>
          </a:p>
        </p:txBody>
      </p:sp>
    </p:spTree>
    <p:extLst>
      <p:ext uri="{BB962C8B-B14F-4D97-AF65-F5344CB8AC3E}">
        <p14:creationId xmlns:p14="http://schemas.microsoft.com/office/powerpoint/2010/main" val="31468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6C611-E2DB-4A9B-AF4B-5CAAD1419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8" y="1143293"/>
            <a:ext cx="480840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>
                <a:solidFill>
                  <a:schemeClr val="bg2"/>
                </a:solidFill>
              </a:rPr>
              <a:t>Importing the Data Into Python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15A96A-EDCC-4F66-A9A6-2C9F7E707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CB954E-283F-476E-A23C-E68827B9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AD769A7-8293-4E38-B77D-4446A5B6A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67" b="1"/>
          <a:stretch/>
        </p:blipFill>
        <p:spPr>
          <a:xfrm>
            <a:off x="1128096" y="2006036"/>
            <a:ext cx="4647864" cy="3338620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F54799E2-F4CD-4D3E-93AE-30EFA648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10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6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360" y="1143293"/>
            <a:ext cx="3950650" cy="426896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en-US" sz="3800" cap="all" dirty="0">
                <a:solidFill>
                  <a:schemeClr val="bg2"/>
                </a:solidFill>
              </a:rPr>
              <a:t>Calculating</a:t>
            </a:r>
            <a:br>
              <a:rPr lang="en-US" sz="3800" cap="all" dirty="0">
                <a:solidFill>
                  <a:schemeClr val="bg2"/>
                </a:solidFill>
              </a:rPr>
            </a:br>
            <a:r>
              <a:rPr lang="en-US" sz="3800" cap="all" dirty="0">
                <a:solidFill>
                  <a:schemeClr val="bg2"/>
                </a:solidFill>
              </a:rPr>
              <a:t>piece differences in each game’s end state and outputting the file for use in R</a:t>
            </a:r>
          </a:p>
        </p:txBody>
      </p:sp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56BE4C7-1BFB-4D1B-A2BF-73B2BB39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6" y="2085364"/>
            <a:ext cx="6103012" cy="3173565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231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000" cap="all" dirty="0">
                <a:solidFill>
                  <a:schemeClr val="bg2"/>
                </a:solidFill>
              </a:rPr>
              <a:t>Resulting piece differential dataset imported into r</a:t>
            </a:r>
          </a:p>
        </p:txBody>
      </p:sp>
      <p:pic>
        <p:nvPicPr>
          <p:cNvPr id="3" name="Picture 2" descr="A picture containing white, large, light, street&#10;&#10;Description automatically generated">
            <a:extLst>
              <a:ext uri="{FF2B5EF4-FFF2-40B4-BE49-F238E27FC236}">
                <a16:creationId xmlns:a16="http://schemas.microsoft.com/office/drawing/2014/main" id="{C989333F-6A9B-44CE-812F-CFCED195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4" y="704615"/>
            <a:ext cx="9608870" cy="3242992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3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200" cap="all">
                <a:solidFill>
                  <a:schemeClr val="bg2"/>
                </a:solidFill>
              </a:rPr>
              <a:t>CLEANing the dataset in R</a:t>
            </a: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513848-D6DA-4353-A93A-65D77ED5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6" y="2199796"/>
            <a:ext cx="6103012" cy="2944702"/>
          </a:xfrm>
          <a:prstGeom prst="rect">
            <a:avLst/>
          </a:prstGeom>
        </p:spPr>
      </p:pic>
      <p:sp>
        <p:nvSpPr>
          <p:cNvPr id="66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953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200" cap="all" dirty="0">
                <a:solidFill>
                  <a:schemeClr val="bg2"/>
                </a:solidFill>
              </a:rPr>
              <a:t>More data cleaning</a:t>
            </a: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E7C0D7A-CBC2-40E4-9D5D-B6BE8F02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6" y="2749067"/>
            <a:ext cx="6103012" cy="1846159"/>
          </a:xfrm>
          <a:prstGeom prst="rect">
            <a:avLst/>
          </a:prstGeom>
        </p:spPr>
      </p:pic>
      <p:sp>
        <p:nvSpPr>
          <p:cNvPr id="66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668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800" cap="all">
                <a:solidFill>
                  <a:schemeClr val="bg2"/>
                </a:solidFill>
              </a:rPr>
              <a:t>Rank weighting PROCESS AND RATIONALE</a:t>
            </a: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1ACD59-0B75-4DF0-9E1E-E88E7124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6" y="1978562"/>
            <a:ext cx="6103012" cy="3387169"/>
          </a:xfrm>
          <a:prstGeom prst="rect">
            <a:avLst/>
          </a:prstGeom>
        </p:spPr>
      </p:pic>
      <p:sp>
        <p:nvSpPr>
          <p:cNvPr id="111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955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BAAFB-B5E6-4753-B4C4-E5E9D47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cap="all">
                <a:solidFill>
                  <a:schemeClr val="bg2"/>
                </a:solidFill>
              </a:rPr>
              <a:t>Model, analysis, and ending conclusions</a:t>
            </a: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D916B6-334D-4A76-B633-9ED577DC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6" y="2001448"/>
            <a:ext cx="6103012" cy="3341397"/>
          </a:xfrm>
          <a:prstGeom prst="rect">
            <a:avLst/>
          </a:prstGeom>
        </p:spPr>
      </p:pic>
      <p:sp>
        <p:nvSpPr>
          <p:cNvPr id="141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549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Corbel</vt:lpstr>
      <vt:lpstr>Headlines</vt:lpstr>
      <vt:lpstr>A Data-based Approach to Improving My Chess Strategy</vt:lpstr>
      <vt:lpstr>Goal</vt:lpstr>
      <vt:lpstr>Importing the Data Into Python</vt:lpstr>
      <vt:lpstr>Calculating piece differences in each game’s end state and outputting the file for use in R</vt:lpstr>
      <vt:lpstr>Resulting piece differential dataset imported into r</vt:lpstr>
      <vt:lpstr>CLEANing the dataset in R</vt:lpstr>
      <vt:lpstr>More data cleaning</vt:lpstr>
      <vt:lpstr>Rank weighting PROCESS AND RATIONALE</vt:lpstr>
      <vt:lpstr>Model, analysis, and ending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Data-based Approach to Improving My Chess Strategy</dc:title>
  <dc:creator>Peter Ni</dc:creator>
  <cp:lastModifiedBy>Peter Ni</cp:lastModifiedBy>
  <cp:revision>1</cp:revision>
  <dcterms:created xsi:type="dcterms:W3CDTF">2020-05-06T00:46:16Z</dcterms:created>
  <dcterms:modified xsi:type="dcterms:W3CDTF">2020-05-06T00:46:19Z</dcterms:modified>
</cp:coreProperties>
</file>