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5205E-F43D-2140-9ABF-6D7023D40C05}" v="10" dt="2019-12-22T01:38:23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Repetto" userId="6cd8c5440ff445dd" providerId="LiveId" clId="{3175205E-F43D-2140-9ABF-6D7023D40C05}"/>
    <pc:docChg chg="custSel modSld">
      <pc:chgData name="Peter Repetto" userId="6cd8c5440ff445dd" providerId="LiveId" clId="{3175205E-F43D-2140-9ABF-6D7023D40C05}" dt="2019-12-22T01:38:52.768" v="188" actId="20577"/>
      <pc:docMkLst>
        <pc:docMk/>
      </pc:docMkLst>
      <pc:sldChg chg="modSp">
        <pc:chgData name="Peter Repetto" userId="6cd8c5440ff445dd" providerId="LiveId" clId="{3175205E-F43D-2140-9ABF-6D7023D40C05}" dt="2019-12-22T01:38:52.768" v="188" actId="20577"/>
        <pc:sldMkLst>
          <pc:docMk/>
          <pc:sldMk cId="1092512119" sldId="256"/>
        </pc:sldMkLst>
        <pc:spChg chg="mod">
          <ac:chgData name="Peter Repetto" userId="6cd8c5440ff445dd" providerId="LiveId" clId="{3175205E-F43D-2140-9ABF-6D7023D40C05}" dt="2019-12-22T01:38:52.768" v="188" actId="20577"/>
          <ac:spMkLst>
            <pc:docMk/>
            <pc:sldMk cId="1092512119" sldId="256"/>
            <ac:spMk id="3" creationId="{BFAD0F82-991C-A444-B0CA-810C5274B432}"/>
          </ac:spMkLst>
        </pc:spChg>
      </pc:sldChg>
      <pc:sldChg chg="addSp modSp">
        <pc:chgData name="Peter Repetto" userId="6cd8c5440ff445dd" providerId="LiveId" clId="{3175205E-F43D-2140-9ABF-6D7023D40C05}" dt="2019-12-22T01:31:11.486" v="11" actId="255"/>
        <pc:sldMkLst>
          <pc:docMk/>
          <pc:sldMk cId="2164764263" sldId="257"/>
        </pc:sldMkLst>
        <pc:spChg chg="add mod">
          <ac:chgData name="Peter Repetto" userId="6cd8c5440ff445dd" providerId="LiveId" clId="{3175205E-F43D-2140-9ABF-6D7023D40C05}" dt="2019-12-22T01:31:11.486" v="11" actId="255"/>
          <ac:spMkLst>
            <pc:docMk/>
            <pc:sldMk cId="2164764263" sldId="257"/>
            <ac:spMk id="4" creationId="{82977B5E-B979-2741-B67F-3A43695990B3}"/>
          </ac:spMkLst>
        </pc:spChg>
      </pc:sldChg>
      <pc:sldChg chg="addSp modSp">
        <pc:chgData name="Peter Repetto" userId="6cd8c5440ff445dd" providerId="LiveId" clId="{3175205E-F43D-2140-9ABF-6D7023D40C05}" dt="2019-12-22T01:33:00.028" v="52"/>
        <pc:sldMkLst>
          <pc:docMk/>
          <pc:sldMk cId="1998386698" sldId="258"/>
        </pc:sldMkLst>
        <pc:spChg chg="add mod">
          <ac:chgData name="Peter Repetto" userId="6cd8c5440ff445dd" providerId="LiveId" clId="{3175205E-F43D-2140-9ABF-6D7023D40C05}" dt="2019-12-22T01:33:00.028" v="52"/>
          <ac:spMkLst>
            <pc:docMk/>
            <pc:sldMk cId="1998386698" sldId="258"/>
            <ac:spMk id="5" creationId="{999FD9A4-9E4B-364F-8AA0-DE0A34CB04E9}"/>
          </ac:spMkLst>
        </pc:spChg>
      </pc:sldChg>
      <pc:sldChg chg="addSp delSp modSp">
        <pc:chgData name="Peter Repetto" userId="6cd8c5440ff445dd" providerId="LiveId" clId="{3175205E-F43D-2140-9ABF-6D7023D40C05}" dt="2019-12-22T01:38:33.468" v="169" actId="1076"/>
        <pc:sldMkLst>
          <pc:docMk/>
          <pc:sldMk cId="828854648" sldId="259"/>
        </pc:sldMkLst>
        <pc:spChg chg="mod">
          <ac:chgData name="Peter Repetto" userId="6cd8c5440ff445dd" providerId="LiveId" clId="{3175205E-F43D-2140-9ABF-6D7023D40C05}" dt="2019-12-22T01:34:54.165" v="148" actId="20577"/>
          <ac:spMkLst>
            <pc:docMk/>
            <pc:sldMk cId="828854648" sldId="259"/>
            <ac:spMk id="2" creationId="{498E8332-5DC3-D147-8028-43603556EB53}"/>
          </ac:spMkLst>
        </pc:spChg>
        <pc:spChg chg="del">
          <ac:chgData name="Peter Repetto" userId="6cd8c5440ff445dd" providerId="LiveId" clId="{3175205E-F43D-2140-9ABF-6D7023D40C05}" dt="2019-12-22T01:34:08.556" v="53"/>
          <ac:spMkLst>
            <pc:docMk/>
            <pc:sldMk cId="828854648" sldId="259"/>
            <ac:spMk id="3" creationId="{47F5D3DA-233F-8A4C-83B7-7AD074516235}"/>
          </ac:spMkLst>
        </pc:spChg>
        <pc:spChg chg="add mod">
          <ac:chgData name="Peter Repetto" userId="6cd8c5440ff445dd" providerId="LiveId" clId="{3175205E-F43D-2140-9ABF-6D7023D40C05}" dt="2019-12-22T01:38:33.468" v="169" actId="1076"/>
          <ac:spMkLst>
            <pc:docMk/>
            <pc:sldMk cId="828854648" sldId="259"/>
            <ac:spMk id="5" creationId="{90BD418E-BCFA-CF4E-A7CE-2D1254C68E36}"/>
          </ac:spMkLst>
        </pc:spChg>
        <pc:picChg chg="add mod">
          <ac:chgData name="Peter Repetto" userId="6cd8c5440ff445dd" providerId="LiveId" clId="{3175205E-F43D-2140-9ABF-6D7023D40C05}" dt="2019-12-22T01:34:22.046" v="58" actId="14100"/>
          <ac:picMkLst>
            <pc:docMk/>
            <pc:sldMk cId="828854648" sldId="259"/>
            <ac:picMk id="4" creationId="{56A501D9-E9D2-C74A-A81B-E9B08F034E32}"/>
          </ac:picMkLst>
        </pc:picChg>
        <pc:picChg chg="add mod">
          <ac:chgData name="Peter Repetto" userId="6cd8c5440ff445dd" providerId="LiveId" clId="{3175205E-F43D-2140-9ABF-6D7023D40C05}" dt="2019-12-22T01:38:06.104" v="165" actId="1076"/>
          <ac:picMkLst>
            <pc:docMk/>
            <pc:sldMk cId="828854648" sldId="259"/>
            <ac:picMk id="6" creationId="{8D5C607B-9FDE-0649-A6BB-A492C3673F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vestors.pagseguro.com/ir-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vestors.pagseguro.com/our-vision/Index?KeyGenPage=107375312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researchfuture.com/reports/mobile-payments-market-292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mckinsey.com/~/media/McKinsey/Industries/Financial%20Services/Our%20Insights/The%20new%20dynamics%20of%20financial%20globalization/Financial%20globalization_Full%20Report_August_29_2017%20(1).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59510-3662-4C00-BCF8-22974D1C1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64" r="9091"/>
          <a:stretch/>
        </p:blipFill>
        <p:spPr>
          <a:xfrm>
            <a:off x="-246602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06159-9316-2F43-B683-9AE4DAED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/>
              <a:t>Case Study: Disruption in the Latin American Payment Industry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D0F82-991C-A444-B0CA-810C5274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By: </a:t>
            </a:r>
            <a:r>
              <a:rPr lang="en-US"/>
              <a:t>Peter Repetto</a:t>
            </a:r>
          </a:p>
        </p:txBody>
      </p:sp>
    </p:spTree>
    <p:extLst>
      <p:ext uri="{BB962C8B-B14F-4D97-AF65-F5344CB8AC3E}">
        <p14:creationId xmlns:p14="http://schemas.microsoft.com/office/powerpoint/2010/main" val="109251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46C5-E7A1-A349-9171-2791010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PagSeguro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66C6-87C9-2F44-AEBA-438BEEA2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942457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PagSeguro</a:t>
            </a:r>
            <a:r>
              <a:rPr lang="en-US" dirty="0"/>
              <a:t> is a Brazilian electronic payments company </a:t>
            </a:r>
          </a:p>
          <a:p>
            <a:r>
              <a:rPr lang="en-US" dirty="0"/>
              <a:t>It was founded out of UOL group in 2006 </a:t>
            </a:r>
          </a:p>
          <a:p>
            <a:r>
              <a:rPr lang="en-US" dirty="0"/>
              <a:t>In 2013 </a:t>
            </a:r>
            <a:r>
              <a:rPr lang="en-US" dirty="0" err="1"/>
              <a:t>PagSeguro</a:t>
            </a:r>
            <a:r>
              <a:rPr lang="en-US" dirty="0"/>
              <a:t> expanded from online payments to POS payments</a:t>
            </a:r>
          </a:p>
          <a:p>
            <a:r>
              <a:rPr lang="en-US" dirty="0"/>
              <a:t>In May 2019 </a:t>
            </a:r>
            <a:r>
              <a:rPr lang="en-US" dirty="0" err="1"/>
              <a:t>PagSeguro</a:t>
            </a:r>
            <a:r>
              <a:rPr lang="en-US" dirty="0"/>
              <a:t> announced it would launch </a:t>
            </a:r>
            <a:r>
              <a:rPr lang="en-US" dirty="0" err="1"/>
              <a:t>PagBank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28158-D1D1-614E-84A0-FA2E54D5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3222625"/>
            <a:ext cx="44704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77B5E-B979-2741-B67F-3A43695990B3}"/>
              </a:ext>
            </a:extLst>
          </p:cNvPr>
          <p:cNvSpPr txBox="1"/>
          <p:nvPr/>
        </p:nvSpPr>
        <p:spPr>
          <a:xfrm>
            <a:off x="214313" y="6343689"/>
            <a:ext cx="10258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http://investors.pagseguro.com/ir-home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647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C746-C731-8A4D-A80C-6BE1A3F5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PagSeguro</a:t>
            </a:r>
            <a:r>
              <a:rPr lang="en-US" dirty="0"/>
              <a:t> Work?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F56F9C-FEF2-EF48-ADB1-3EC50414C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4" y="2478088"/>
            <a:ext cx="8543924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9FD9A4-9E4B-364F-8AA0-DE0A34CB04E9}"/>
              </a:ext>
            </a:extLst>
          </p:cNvPr>
          <p:cNvSpPr txBox="1"/>
          <p:nvPr/>
        </p:nvSpPr>
        <p:spPr>
          <a:xfrm>
            <a:off x="108876" y="6482585"/>
            <a:ext cx="10258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http://investors.pagseguro.com/our-vision/Index?KeyGenPage=1073753120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983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8332-5DC3-D147-8028-43603556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trends are supportive for </a:t>
            </a:r>
            <a:r>
              <a:rPr lang="en-US" dirty="0" err="1"/>
              <a:t>PagSeguro</a:t>
            </a:r>
            <a:r>
              <a:rPr lang="en-US" dirty="0"/>
              <a:t> and global payments?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501D9-E9D2-C74A-A81B-E9B08F03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49513"/>
            <a:ext cx="5447983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D418E-BCFA-CF4E-A7CE-2D1254C68E36}"/>
              </a:ext>
            </a:extLst>
          </p:cNvPr>
          <p:cNvSpPr txBox="1"/>
          <p:nvPr/>
        </p:nvSpPr>
        <p:spPr>
          <a:xfrm>
            <a:off x="154752" y="6411148"/>
            <a:ext cx="11882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https://www.marketresearchfuture.com/reports/mobile-payments-market, -2922</a:t>
            </a:r>
            <a:r>
              <a:rPr lang="en-US" sz="800" dirty="0">
                <a:hlinkClick r:id="rId4"/>
              </a:rPr>
              <a:t>https://www.mckinsey.com/~/media/McKinsey/Industries/Financial%20Services/Our%20Insights/The%20new%20dynamics%20of%20financial%20globalization/Financial%20globalization_Full%20Report_August_29_2017%20(1).ash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C607B-9FDE-0649-A6BB-A492C3673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7" y="2449513"/>
            <a:ext cx="5187696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46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Case Study: Disruption in the Latin American Payment Industry</vt:lpstr>
      <vt:lpstr>Who is PagSeguro? </vt:lpstr>
      <vt:lpstr>How does PagSeguro Work?</vt:lpstr>
      <vt:lpstr>What trends are supportive for PagSeguro and global payments?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Disruption in the Latin American Payment Industry</dc:title>
  <dc:creator>Peter Repetto</dc:creator>
  <cp:lastModifiedBy>Peter Repetto</cp:lastModifiedBy>
  <cp:revision>2</cp:revision>
  <dcterms:created xsi:type="dcterms:W3CDTF">2019-12-22T01:07:30Z</dcterms:created>
  <dcterms:modified xsi:type="dcterms:W3CDTF">2019-12-22T01:38:56Z</dcterms:modified>
</cp:coreProperties>
</file>