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F89F6-CB46-4718-B80E-1F6986117948}" v="56" dt="2023-11-04T05:40:40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47" autoAdjust="0"/>
  </p:normalViewPr>
  <p:slideViewPr>
    <p:cSldViewPr snapToGrid="0">
      <p:cViewPr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Seweiha" userId="2be99b948b0e5f95" providerId="LiveId" clId="{A10F89F6-CB46-4718-B80E-1F6986117948}"/>
    <pc:docChg chg="undo custSel addSld delSld modSld">
      <pc:chgData name="Peter Seweiha" userId="2be99b948b0e5f95" providerId="LiveId" clId="{A10F89F6-CB46-4718-B80E-1F6986117948}" dt="2023-11-04T05:40:51.040" v="2445" actId="20577"/>
      <pc:docMkLst>
        <pc:docMk/>
      </pc:docMkLst>
      <pc:sldChg chg="addSp delSp modSp new del mod">
        <pc:chgData name="Peter Seweiha" userId="2be99b948b0e5f95" providerId="LiveId" clId="{A10F89F6-CB46-4718-B80E-1F6986117948}" dt="2023-11-04T05:38:50.208" v="2372" actId="47"/>
        <pc:sldMkLst>
          <pc:docMk/>
          <pc:sldMk cId="2480060595" sldId="256"/>
        </pc:sldMkLst>
        <pc:spChg chg="add mod">
          <ac:chgData name="Peter Seweiha" userId="2be99b948b0e5f95" providerId="LiveId" clId="{A10F89F6-CB46-4718-B80E-1F6986117948}" dt="2023-11-04T02:57:53.408" v="858" actId="12789"/>
          <ac:spMkLst>
            <pc:docMk/>
            <pc:sldMk cId="2480060595" sldId="256"/>
            <ac:spMk id="2" creationId="{0B27717C-6876-EA9F-8BEA-B0D07CF6ABF2}"/>
          </ac:spMkLst>
        </pc:spChg>
        <pc:spChg chg="add mod">
          <ac:chgData name="Peter Seweiha" userId="2be99b948b0e5f95" providerId="LiveId" clId="{A10F89F6-CB46-4718-B80E-1F6986117948}" dt="2023-11-04T02:57:53.408" v="858" actId="12789"/>
          <ac:spMkLst>
            <pc:docMk/>
            <pc:sldMk cId="2480060595" sldId="256"/>
            <ac:spMk id="3" creationId="{429C9E3B-F3CC-8EA7-ACF3-0F3C2C6F982B}"/>
          </ac:spMkLst>
        </pc:spChg>
        <pc:spChg chg="add mod">
          <ac:chgData name="Peter Seweiha" userId="2be99b948b0e5f95" providerId="LiveId" clId="{A10F89F6-CB46-4718-B80E-1F6986117948}" dt="2023-11-04T02:57:53.408" v="858" actId="12789"/>
          <ac:spMkLst>
            <pc:docMk/>
            <pc:sldMk cId="2480060595" sldId="256"/>
            <ac:spMk id="4" creationId="{7A0DB2B4-7A73-4381-C7B8-36804E864AE0}"/>
          </ac:spMkLst>
        </pc:spChg>
        <pc:spChg chg="add mod">
          <ac:chgData name="Peter Seweiha" userId="2be99b948b0e5f95" providerId="LiveId" clId="{A10F89F6-CB46-4718-B80E-1F6986117948}" dt="2023-11-04T02:57:53.408" v="858" actId="12789"/>
          <ac:spMkLst>
            <pc:docMk/>
            <pc:sldMk cId="2480060595" sldId="256"/>
            <ac:spMk id="5" creationId="{756D4138-526D-2583-847C-306B4CA6BB73}"/>
          </ac:spMkLst>
        </pc:spChg>
        <pc:spChg chg="add mod">
          <ac:chgData name="Peter Seweiha" userId="2be99b948b0e5f95" providerId="LiveId" clId="{A10F89F6-CB46-4718-B80E-1F6986117948}" dt="2023-11-04T02:57:53.408" v="858" actId="12789"/>
          <ac:spMkLst>
            <pc:docMk/>
            <pc:sldMk cId="2480060595" sldId="256"/>
            <ac:spMk id="6" creationId="{0FE9ECBC-F66B-05EF-937F-5BBCB26BF848}"/>
          </ac:spMkLst>
        </pc:spChg>
        <pc:spChg chg="add mod">
          <ac:chgData name="Peter Seweiha" userId="2be99b948b0e5f95" providerId="LiveId" clId="{A10F89F6-CB46-4718-B80E-1F6986117948}" dt="2023-11-04T02:57:53.408" v="858" actId="12789"/>
          <ac:spMkLst>
            <pc:docMk/>
            <pc:sldMk cId="2480060595" sldId="256"/>
            <ac:spMk id="7" creationId="{0373AC93-B230-250E-C8C4-EAD3F4E28B1F}"/>
          </ac:spMkLst>
        </pc:spChg>
        <pc:spChg chg="add mod">
          <ac:chgData name="Peter Seweiha" userId="2be99b948b0e5f95" providerId="LiveId" clId="{A10F89F6-CB46-4718-B80E-1F6986117948}" dt="2023-11-04T02:57:53.408" v="858" actId="12789"/>
          <ac:spMkLst>
            <pc:docMk/>
            <pc:sldMk cId="2480060595" sldId="256"/>
            <ac:spMk id="8" creationId="{B784510C-A6B6-0E32-833F-1551CA713BDB}"/>
          </ac:spMkLst>
        </pc:spChg>
        <pc:spChg chg="add mod">
          <ac:chgData name="Peter Seweiha" userId="2be99b948b0e5f95" providerId="LiveId" clId="{A10F89F6-CB46-4718-B80E-1F6986117948}" dt="2023-11-04T02:50:51.381" v="628" actId="404"/>
          <ac:spMkLst>
            <pc:docMk/>
            <pc:sldMk cId="2480060595" sldId="256"/>
            <ac:spMk id="9" creationId="{CAF01B6C-77AF-E562-2244-02A7C9D6A5CB}"/>
          </ac:spMkLst>
        </pc:spChg>
        <pc:spChg chg="add mod">
          <ac:chgData name="Peter Seweiha" userId="2be99b948b0e5f95" providerId="LiveId" clId="{A10F89F6-CB46-4718-B80E-1F6986117948}" dt="2023-11-04T02:58:01.747" v="859" actId="12789"/>
          <ac:spMkLst>
            <pc:docMk/>
            <pc:sldMk cId="2480060595" sldId="256"/>
            <ac:spMk id="10" creationId="{F00E8A64-4A7A-B779-37CE-023B16F616D0}"/>
          </ac:spMkLst>
        </pc:spChg>
        <pc:spChg chg="add mod">
          <ac:chgData name="Peter Seweiha" userId="2be99b948b0e5f95" providerId="LiveId" clId="{A10F89F6-CB46-4718-B80E-1F6986117948}" dt="2023-11-04T02:58:01.747" v="859" actId="12789"/>
          <ac:spMkLst>
            <pc:docMk/>
            <pc:sldMk cId="2480060595" sldId="256"/>
            <ac:spMk id="11" creationId="{25748EF2-D3AE-5B9B-C293-C79A79D8E7BF}"/>
          </ac:spMkLst>
        </pc:spChg>
        <pc:spChg chg="add mod">
          <ac:chgData name="Peter Seweiha" userId="2be99b948b0e5f95" providerId="LiveId" clId="{A10F89F6-CB46-4718-B80E-1F6986117948}" dt="2023-11-04T02:58:01.747" v="859" actId="12789"/>
          <ac:spMkLst>
            <pc:docMk/>
            <pc:sldMk cId="2480060595" sldId="256"/>
            <ac:spMk id="12" creationId="{DB666C2F-3C3D-81F7-CE26-72A1069A4C30}"/>
          </ac:spMkLst>
        </pc:spChg>
        <pc:spChg chg="add mod">
          <ac:chgData name="Peter Seweiha" userId="2be99b948b0e5f95" providerId="LiveId" clId="{A10F89F6-CB46-4718-B80E-1F6986117948}" dt="2023-11-04T02:49:22.504" v="578" actId="20577"/>
          <ac:spMkLst>
            <pc:docMk/>
            <pc:sldMk cId="2480060595" sldId="256"/>
            <ac:spMk id="15" creationId="{B863C27C-489E-6B31-2607-68719AB4CFD5}"/>
          </ac:spMkLst>
        </pc:spChg>
        <pc:spChg chg="mod">
          <ac:chgData name="Peter Seweiha" userId="2be99b948b0e5f95" providerId="LiveId" clId="{A10F89F6-CB46-4718-B80E-1F6986117948}" dt="2023-11-04T02:49:24.879" v="579" actId="20577"/>
          <ac:spMkLst>
            <pc:docMk/>
            <pc:sldMk cId="2480060595" sldId="256"/>
            <ac:spMk id="19" creationId="{0A94DF37-E8A2-7B3B-75AE-6CA630AAB2E1}"/>
          </ac:spMkLst>
        </pc:spChg>
        <pc:spChg chg="mod">
          <ac:chgData name="Peter Seweiha" userId="2be99b948b0e5f95" providerId="LiveId" clId="{A10F89F6-CB46-4718-B80E-1F6986117948}" dt="2023-11-04T02:49:27.660" v="580" actId="20577"/>
          <ac:spMkLst>
            <pc:docMk/>
            <pc:sldMk cId="2480060595" sldId="256"/>
            <ac:spMk id="22" creationId="{8056C6F2-4D6F-1CA0-F29E-ADA051E64724}"/>
          </ac:spMkLst>
        </pc:spChg>
        <pc:spChg chg="mod">
          <ac:chgData name="Peter Seweiha" userId="2be99b948b0e5f95" providerId="LiveId" clId="{A10F89F6-CB46-4718-B80E-1F6986117948}" dt="2023-11-04T02:49:31.002" v="581" actId="20577"/>
          <ac:spMkLst>
            <pc:docMk/>
            <pc:sldMk cId="2480060595" sldId="256"/>
            <ac:spMk id="25" creationId="{97AD1C71-D857-95E9-745C-BFC9F64F5F7E}"/>
          </ac:spMkLst>
        </pc:spChg>
        <pc:spChg chg="mod">
          <ac:chgData name="Peter Seweiha" userId="2be99b948b0e5f95" providerId="LiveId" clId="{A10F89F6-CB46-4718-B80E-1F6986117948}" dt="2023-11-04T02:49:33.179" v="582" actId="20577"/>
          <ac:spMkLst>
            <pc:docMk/>
            <pc:sldMk cId="2480060595" sldId="256"/>
            <ac:spMk id="28" creationId="{6C100CA1-94B7-5891-E557-22E83E3C6DC0}"/>
          </ac:spMkLst>
        </pc:spChg>
        <pc:spChg chg="mod">
          <ac:chgData name="Peter Seweiha" userId="2be99b948b0e5f95" providerId="LiveId" clId="{A10F89F6-CB46-4718-B80E-1F6986117948}" dt="2023-11-04T02:49:35.493" v="583" actId="20577"/>
          <ac:spMkLst>
            <pc:docMk/>
            <pc:sldMk cId="2480060595" sldId="256"/>
            <ac:spMk id="31" creationId="{4C25AA0B-506B-9792-D145-EB8350804CD5}"/>
          </ac:spMkLst>
        </pc:spChg>
        <pc:spChg chg="add mod">
          <ac:chgData name="Peter Seweiha" userId="2be99b948b0e5f95" providerId="LiveId" clId="{A10F89F6-CB46-4718-B80E-1F6986117948}" dt="2023-11-04T02:54:59.948" v="793" actId="554"/>
          <ac:spMkLst>
            <pc:docMk/>
            <pc:sldMk cId="2480060595" sldId="256"/>
            <ac:spMk id="32" creationId="{89697B25-77C5-0F58-8FEF-4CB190EAE40B}"/>
          </ac:spMkLst>
        </pc:spChg>
        <pc:spChg chg="add mod">
          <ac:chgData name="Peter Seweiha" userId="2be99b948b0e5f95" providerId="LiveId" clId="{A10F89F6-CB46-4718-B80E-1F6986117948}" dt="2023-11-04T02:55:19.405" v="816" actId="1035"/>
          <ac:spMkLst>
            <pc:docMk/>
            <pc:sldMk cId="2480060595" sldId="256"/>
            <ac:spMk id="33" creationId="{58BCE575-3FE2-D786-ECE5-4A9FC26B0424}"/>
          </ac:spMkLst>
        </pc:spChg>
        <pc:spChg chg="add mod">
          <ac:chgData name="Peter Seweiha" userId="2be99b948b0e5f95" providerId="LiveId" clId="{A10F89F6-CB46-4718-B80E-1F6986117948}" dt="2023-11-04T02:55:03.340" v="794" actId="408"/>
          <ac:spMkLst>
            <pc:docMk/>
            <pc:sldMk cId="2480060595" sldId="256"/>
            <ac:spMk id="34" creationId="{BDB7FF0A-587F-212B-0FDB-91C7DA671136}"/>
          </ac:spMkLst>
        </pc:spChg>
        <pc:spChg chg="add mod">
          <ac:chgData name="Peter Seweiha" userId="2be99b948b0e5f95" providerId="LiveId" clId="{A10F89F6-CB46-4718-B80E-1F6986117948}" dt="2023-11-04T02:55:19.405" v="816" actId="1035"/>
          <ac:spMkLst>
            <pc:docMk/>
            <pc:sldMk cId="2480060595" sldId="256"/>
            <ac:spMk id="35" creationId="{1455896F-B8BF-29D7-5DC3-7F2A5F065F45}"/>
          </ac:spMkLst>
        </pc:spChg>
        <pc:spChg chg="add mod">
          <ac:chgData name="Peter Seweiha" userId="2be99b948b0e5f95" providerId="LiveId" clId="{A10F89F6-CB46-4718-B80E-1F6986117948}" dt="2023-11-04T02:55:03.340" v="794" actId="408"/>
          <ac:spMkLst>
            <pc:docMk/>
            <pc:sldMk cId="2480060595" sldId="256"/>
            <ac:spMk id="36" creationId="{AB954AB1-05B9-2D22-6755-E76FFE8E18D5}"/>
          </ac:spMkLst>
        </pc:spChg>
        <pc:spChg chg="add mod">
          <ac:chgData name="Peter Seweiha" userId="2be99b948b0e5f95" providerId="LiveId" clId="{A10F89F6-CB46-4718-B80E-1F6986117948}" dt="2023-11-04T02:55:19.405" v="816" actId="1035"/>
          <ac:spMkLst>
            <pc:docMk/>
            <pc:sldMk cId="2480060595" sldId="256"/>
            <ac:spMk id="37" creationId="{E036CD83-7111-677B-3725-B263E07307BE}"/>
          </ac:spMkLst>
        </pc:spChg>
        <pc:spChg chg="add mod">
          <ac:chgData name="Peter Seweiha" userId="2be99b948b0e5f95" providerId="LiveId" clId="{A10F89F6-CB46-4718-B80E-1F6986117948}" dt="2023-11-04T02:55:03.340" v="794" actId="408"/>
          <ac:spMkLst>
            <pc:docMk/>
            <pc:sldMk cId="2480060595" sldId="256"/>
            <ac:spMk id="38" creationId="{1F75EC1C-0B46-7447-9444-89F732354A2C}"/>
          </ac:spMkLst>
        </pc:spChg>
        <pc:spChg chg="add mod">
          <ac:chgData name="Peter Seweiha" userId="2be99b948b0e5f95" providerId="LiveId" clId="{A10F89F6-CB46-4718-B80E-1F6986117948}" dt="2023-11-04T02:55:19.405" v="816" actId="1035"/>
          <ac:spMkLst>
            <pc:docMk/>
            <pc:sldMk cId="2480060595" sldId="256"/>
            <ac:spMk id="39" creationId="{7497AE2D-C70F-3272-9BBD-65210690B2FB}"/>
          </ac:spMkLst>
        </pc:spChg>
        <pc:spChg chg="add mod">
          <ac:chgData name="Peter Seweiha" userId="2be99b948b0e5f95" providerId="LiveId" clId="{A10F89F6-CB46-4718-B80E-1F6986117948}" dt="2023-11-04T02:55:03.340" v="794" actId="408"/>
          <ac:spMkLst>
            <pc:docMk/>
            <pc:sldMk cId="2480060595" sldId="256"/>
            <ac:spMk id="40" creationId="{48DBFF9B-6EF5-E524-3A9A-C22F2E5C342B}"/>
          </ac:spMkLst>
        </pc:spChg>
        <pc:spChg chg="add mod">
          <ac:chgData name="Peter Seweiha" userId="2be99b948b0e5f95" providerId="LiveId" clId="{A10F89F6-CB46-4718-B80E-1F6986117948}" dt="2023-11-04T02:55:19.405" v="816" actId="1035"/>
          <ac:spMkLst>
            <pc:docMk/>
            <pc:sldMk cId="2480060595" sldId="256"/>
            <ac:spMk id="41" creationId="{D4180296-D253-3056-A137-F926C7B69CC9}"/>
          </ac:spMkLst>
        </pc:spChg>
        <pc:spChg chg="add mod">
          <ac:chgData name="Peter Seweiha" userId="2be99b948b0e5f95" providerId="LiveId" clId="{A10F89F6-CB46-4718-B80E-1F6986117948}" dt="2023-11-04T02:55:03.340" v="794" actId="408"/>
          <ac:spMkLst>
            <pc:docMk/>
            <pc:sldMk cId="2480060595" sldId="256"/>
            <ac:spMk id="42" creationId="{14287CE3-255A-2468-32FD-29A177578E71}"/>
          </ac:spMkLst>
        </pc:spChg>
        <pc:spChg chg="add mod">
          <ac:chgData name="Peter Seweiha" userId="2be99b948b0e5f95" providerId="LiveId" clId="{A10F89F6-CB46-4718-B80E-1F6986117948}" dt="2023-11-04T02:55:19.405" v="816" actId="1035"/>
          <ac:spMkLst>
            <pc:docMk/>
            <pc:sldMk cId="2480060595" sldId="256"/>
            <ac:spMk id="43" creationId="{83D9160C-8B4E-0A24-04E9-4356228E057F}"/>
          </ac:spMkLst>
        </pc:spChg>
        <pc:spChg chg="add mod">
          <ac:chgData name="Peter Seweiha" userId="2be99b948b0e5f95" providerId="LiveId" clId="{A10F89F6-CB46-4718-B80E-1F6986117948}" dt="2023-11-04T02:54:59.948" v="793" actId="554"/>
          <ac:spMkLst>
            <pc:docMk/>
            <pc:sldMk cId="2480060595" sldId="256"/>
            <ac:spMk id="44" creationId="{524C64F2-4635-9858-5E0E-2A0FFF08949D}"/>
          </ac:spMkLst>
        </pc:spChg>
        <pc:spChg chg="add mod">
          <ac:chgData name="Peter Seweiha" userId="2be99b948b0e5f95" providerId="LiveId" clId="{A10F89F6-CB46-4718-B80E-1F6986117948}" dt="2023-11-04T02:55:19.405" v="816" actId="1035"/>
          <ac:spMkLst>
            <pc:docMk/>
            <pc:sldMk cId="2480060595" sldId="256"/>
            <ac:spMk id="45" creationId="{20D46F65-705D-1183-681A-223541006E25}"/>
          </ac:spMkLst>
        </pc:spChg>
        <pc:spChg chg="add del mod">
          <ac:chgData name="Peter Seweiha" userId="2be99b948b0e5f95" providerId="LiveId" clId="{A10F89F6-CB46-4718-B80E-1F6986117948}" dt="2023-11-04T02:56:54.020" v="846"/>
          <ac:spMkLst>
            <pc:docMk/>
            <pc:sldMk cId="2480060595" sldId="256"/>
            <ac:spMk id="46" creationId="{35472C62-3668-1182-44D7-0E1FB5BC09B3}"/>
          </ac:spMkLst>
        </pc:spChg>
        <pc:spChg chg="add mod">
          <ac:chgData name="Peter Seweiha" userId="2be99b948b0e5f95" providerId="LiveId" clId="{A10F89F6-CB46-4718-B80E-1F6986117948}" dt="2023-11-04T02:58:54.466" v="879" actId="552"/>
          <ac:spMkLst>
            <pc:docMk/>
            <pc:sldMk cId="2480060595" sldId="256"/>
            <ac:spMk id="47" creationId="{9BFE3DD6-F6C2-698D-8979-E9846CDCD522}"/>
          </ac:spMkLst>
        </pc:spChg>
        <pc:spChg chg="add del mod">
          <ac:chgData name="Peter Seweiha" userId="2be99b948b0e5f95" providerId="LiveId" clId="{A10F89F6-CB46-4718-B80E-1F6986117948}" dt="2023-11-04T02:56:54.020" v="844" actId="478"/>
          <ac:spMkLst>
            <pc:docMk/>
            <pc:sldMk cId="2480060595" sldId="256"/>
            <ac:spMk id="48" creationId="{42C55D02-EBA4-88CB-7FD2-4BCE78B24A2E}"/>
          </ac:spMkLst>
        </pc:spChg>
        <pc:spChg chg="add mod">
          <ac:chgData name="Peter Seweiha" userId="2be99b948b0e5f95" providerId="LiveId" clId="{A10F89F6-CB46-4718-B80E-1F6986117948}" dt="2023-11-04T02:58:54.466" v="879" actId="552"/>
          <ac:spMkLst>
            <pc:docMk/>
            <pc:sldMk cId="2480060595" sldId="256"/>
            <ac:spMk id="49" creationId="{B4EA0A2B-E66A-8C1E-01AD-4FFD3DFB7AAB}"/>
          </ac:spMkLst>
        </pc:spChg>
        <pc:spChg chg="add mod">
          <ac:chgData name="Peter Seweiha" userId="2be99b948b0e5f95" providerId="LiveId" clId="{A10F89F6-CB46-4718-B80E-1F6986117948}" dt="2023-11-04T02:58:54.466" v="879" actId="552"/>
          <ac:spMkLst>
            <pc:docMk/>
            <pc:sldMk cId="2480060595" sldId="256"/>
            <ac:spMk id="50" creationId="{691D9493-C6AA-BB51-8951-30C49F1ADB4C}"/>
          </ac:spMkLst>
        </pc:spChg>
        <pc:grpChg chg="add mod">
          <ac:chgData name="Peter Seweiha" userId="2be99b948b0e5f95" providerId="LiveId" clId="{A10F89F6-CB46-4718-B80E-1F6986117948}" dt="2023-11-04T02:45:29.345" v="305" actId="552"/>
          <ac:grpSpMkLst>
            <pc:docMk/>
            <pc:sldMk cId="2480060595" sldId="256"/>
            <ac:grpSpMk id="16" creationId="{1DD4F323-D81C-514F-F141-9816F37F018A}"/>
          </ac:grpSpMkLst>
        </pc:grpChg>
        <pc:grpChg chg="add mod">
          <ac:chgData name="Peter Seweiha" userId="2be99b948b0e5f95" providerId="LiveId" clId="{A10F89F6-CB46-4718-B80E-1F6986117948}" dt="2023-11-04T02:45:33.596" v="306" actId="465"/>
          <ac:grpSpMkLst>
            <pc:docMk/>
            <pc:sldMk cId="2480060595" sldId="256"/>
            <ac:grpSpMk id="17" creationId="{A34BE8B1-6774-E261-0F69-D09844990E0E}"/>
          </ac:grpSpMkLst>
        </pc:grpChg>
        <pc:grpChg chg="add mod">
          <ac:chgData name="Peter Seweiha" userId="2be99b948b0e5f95" providerId="LiveId" clId="{A10F89F6-CB46-4718-B80E-1F6986117948}" dt="2023-11-04T02:45:33.596" v="306" actId="465"/>
          <ac:grpSpMkLst>
            <pc:docMk/>
            <pc:sldMk cId="2480060595" sldId="256"/>
            <ac:grpSpMk id="20" creationId="{7571E44F-3FE0-D093-C0DD-34F2DE33A1F5}"/>
          </ac:grpSpMkLst>
        </pc:grpChg>
        <pc:grpChg chg="add mod">
          <ac:chgData name="Peter Seweiha" userId="2be99b948b0e5f95" providerId="LiveId" clId="{A10F89F6-CB46-4718-B80E-1F6986117948}" dt="2023-11-04T02:45:29.345" v="305" actId="552"/>
          <ac:grpSpMkLst>
            <pc:docMk/>
            <pc:sldMk cId="2480060595" sldId="256"/>
            <ac:grpSpMk id="23" creationId="{1EC46F53-9789-743D-0457-E259A18ED07C}"/>
          </ac:grpSpMkLst>
        </pc:grpChg>
        <pc:grpChg chg="add mod">
          <ac:chgData name="Peter Seweiha" userId="2be99b948b0e5f95" providerId="LiveId" clId="{A10F89F6-CB46-4718-B80E-1F6986117948}" dt="2023-11-04T02:47:58.502" v="497" actId="1076"/>
          <ac:grpSpMkLst>
            <pc:docMk/>
            <pc:sldMk cId="2480060595" sldId="256"/>
            <ac:grpSpMk id="26" creationId="{0779F873-3D10-3E30-D85C-559BDC9CDC50}"/>
          </ac:grpSpMkLst>
        </pc:grpChg>
        <pc:grpChg chg="add mod">
          <ac:chgData name="Peter Seweiha" userId="2be99b948b0e5f95" providerId="LiveId" clId="{A10F89F6-CB46-4718-B80E-1F6986117948}" dt="2023-11-04T02:48:53.434" v="555" actId="1076"/>
          <ac:grpSpMkLst>
            <pc:docMk/>
            <pc:sldMk cId="2480060595" sldId="256"/>
            <ac:grpSpMk id="29" creationId="{4F4E68FF-43D3-0D5A-C252-C1B16A0C2840}"/>
          </ac:grpSpMkLst>
        </pc:grpChg>
        <pc:cxnChg chg="add mod">
          <ac:chgData name="Peter Seweiha" userId="2be99b948b0e5f95" providerId="LiveId" clId="{A10F89F6-CB46-4718-B80E-1F6986117948}" dt="2023-11-04T02:45:05.244" v="263" actId="164"/>
          <ac:cxnSpMkLst>
            <pc:docMk/>
            <pc:sldMk cId="2480060595" sldId="256"/>
            <ac:cxnSpMk id="14" creationId="{D704B97F-269E-13DB-ABB0-D4BBABD7D816}"/>
          </ac:cxnSpMkLst>
        </pc:cxnChg>
        <pc:cxnChg chg="mod">
          <ac:chgData name="Peter Seweiha" userId="2be99b948b0e5f95" providerId="LiveId" clId="{A10F89F6-CB46-4718-B80E-1F6986117948}" dt="2023-11-04T02:45:10.874" v="264"/>
          <ac:cxnSpMkLst>
            <pc:docMk/>
            <pc:sldMk cId="2480060595" sldId="256"/>
            <ac:cxnSpMk id="18" creationId="{267300A7-3250-4914-70AE-1C6C2424E5F6}"/>
          </ac:cxnSpMkLst>
        </pc:cxnChg>
        <pc:cxnChg chg="mod">
          <ac:chgData name="Peter Seweiha" userId="2be99b948b0e5f95" providerId="LiveId" clId="{A10F89F6-CB46-4718-B80E-1F6986117948}" dt="2023-11-04T02:45:13.783" v="271"/>
          <ac:cxnSpMkLst>
            <pc:docMk/>
            <pc:sldMk cId="2480060595" sldId="256"/>
            <ac:cxnSpMk id="21" creationId="{AEDE048C-2773-CA11-22E3-0CAED36E39F5}"/>
          </ac:cxnSpMkLst>
        </pc:cxnChg>
        <pc:cxnChg chg="mod">
          <ac:chgData name="Peter Seweiha" userId="2be99b948b0e5f95" providerId="LiveId" clId="{A10F89F6-CB46-4718-B80E-1F6986117948}" dt="2023-11-04T02:45:15.254" v="285"/>
          <ac:cxnSpMkLst>
            <pc:docMk/>
            <pc:sldMk cId="2480060595" sldId="256"/>
            <ac:cxnSpMk id="24" creationId="{387569BD-D6F6-B05C-BA79-DD6C86C3AFB8}"/>
          </ac:cxnSpMkLst>
        </pc:cxnChg>
        <pc:cxnChg chg="mod">
          <ac:chgData name="Peter Seweiha" userId="2be99b948b0e5f95" providerId="LiveId" clId="{A10F89F6-CB46-4718-B80E-1F6986117948}" dt="2023-11-04T02:47:55.076" v="496"/>
          <ac:cxnSpMkLst>
            <pc:docMk/>
            <pc:sldMk cId="2480060595" sldId="256"/>
            <ac:cxnSpMk id="27" creationId="{DAF2C7F5-5174-6D24-ED26-D9B260A123D7}"/>
          </ac:cxnSpMkLst>
        </pc:cxnChg>
        <pc:cxnChg chg="mod">
          <ac:chgData name="Peter Seweiha" userId="2be99b948b0e5f95" providerId="LiveId" clId="{A10F89F6-CB46-4718-B80E-1F6986117948}" dt="2023-11-04T02:48:43.196" v="553"/>
          <ac:cxnSpMkLst>
            <pc:docMk/>
            <pc:sldMk cId="2480060595" sldId="256"/>
            <ac:cxnSpMk id="30" creationId="{CD9CEEA7-8FF0-1050-C533-EB0B9CD65CB3}"/>
          </ac:cxnSpMkLst>
        </pc:cxnChg>
      </pc:sldChg>
      <pc:sldChg chg="addSp delSp modSp add del mod">
        <pc:chgData name="Peter Seweiha" userId="2be99b948b0e5f95" providerId="LiveId" clId="{A10F89F6-CB46-4718-B80E-1F6986117948}" dt="2023-11-04T05:38:50.208" v="2372" actId="47"/>
        <pc:sldMkLst>
          <pc:docMk/>
          <pc:sldMk cId="1796650140" sldId="257"/>
        </pc:sldMkLst>
        <pc:spChg chg="mod">
          <ac:chgData name="Peter Seweiha" userId="2be99b948b0e5f95" providerId="LiveId" clId="{A10F89F6-CB46-4718-B80E-1F6986117948}" dt="2023-11-04T03:12:02.613" v="1196" actId="14100"/>
          <ac:spMkLst>
            <pc:docMk/>
            <pc:sldMk cId="1796650140" sldId="257"/>
            <ac:spMk id="2" creationId="{0B27717C-6876-EA9F-8BEA-B0D07CF6ABF2}"/>
          </ac:spMkLst>
        </pc:spChg>
        <pc:spChg chg="mod">
          <ac:chgData name="Peter Seweiha" userId="2be99b948b0e5f95" providerId="LiveId" clId="{A10F89F6-CB46-4718-B80E-1F6986117948}" dt="2023-11-04T03:12:02.613" v="1196" actId="14100"/>
          <ac:spMkLst>
            <pc:docMk/>
            <pc:sldMk cId="1796650140" sldId="257"/>
            <ac:spMk id="3" creationId="{429C9E3B-F3CC-8EA7-ACF3-0F3C2C6F982B}"/>
          </ac:spMkLst>
        </pc:spChg>
        <pc:spChg chg="mod">
          <ac:chgData name="Peter Seweiha" userId="2be99b948b0e5f95" providerId="LiveId" clId="{A10F89F6-CB46-4718-B80E-1F6986117948}" dt="2023-11-04T03:12:02.613" v="1196" actId="14100"/>
          <ac:spMkLst>
            <pc:docMk/>
            <pc:sldMk cId="1796650140" sldId="257"/>
            <ac:spMk id="4" creationId="{7A0DB2B4-7A73-4381-C7B8-36804E864AE0}"/>
          </ac:spMkLst>
        </pc:spChg>
        <pc:spChg chg="mod">
          <ac:chgData name="Peter Seweiha" userId="2be99b948b0e5f95" providerId="LiveId" clId="{A10F89F6-CB46-4718-B80E-1F6986117948}" dt="2023-11-04T03:12:02.613" v="1196" actId="14100"/>
          <ac:spMkLst>
            <pc:docMk/>
            <pc:sldMk cId="1796650140" sldId="257"/>
            <ac:spMk id="5" creationId="{756D4138-526D-2583-847C-306B4CA6BB73}"/>
          </ac:spMkLst>
        </pc:spChg>
        <pc:spChg chg="mod">
          <ac:chgData name="Peter Seweiha" userId="2be99b948b0e5f95" providerId="LiveId" clId="{A10F89F6-CB46-4718-B80E-1F6986117948}" dt="2023-11-04T03:12:02.613" v="1196" actId="14100"/>
          <ac:spMkLst>
            <pc:docMk/>
            <pc:sldMk cId="1796650140" sldId="257"/>
            <ac:spMk id="6" creationId="{0FE9ECBC-F66B-05EF-937F-5BBCB26BF848}"/>
          </ac:spMkLst>
        </pc:spChg>
        <pc:spChg chg="mod">
          <ac:chgData name="Peter Seweiha" userId="2be99b948b0e5f95" providerId="LiveId" clId="{A10F89F6-CB46-4718-B80E-1F6986117948}" dt="2023-11-04T03:12:02.613" v="1196" actId="14100"/>
          <ac:spMkLst>
            <pc:docMk/>
            <pc:sldMk cId="1796650140" sldId="257"/>
            <ac:spMk id="7" creationId="{0373AC93-B230-250E-C8C4-EAD3F4E28B1F}"/>
          </ac:spMkLst>
        </pc:spChg>
        <pc:spChg chg="mod">
          <ac:chgData name="Peter Seweiha" userId="2be99b948b0e5f95" providerId="LiveId" clId="{A10F89F6-CB46-4718-B80E-1F6986117948}" dt="2023-11-04T03:12:02.613" v="1196" actId="14100"/>
          <ac:spMkLst>
            <pc:docMk/>
            <pc:sldMk cId="1796650140" sldId="257"/>
            <ac:spMk id="8" creationId="{B784510C-A6B6-0E32-833F-1551CA713BDB}"/>
          </ac:spMkLst>
        </pc:spChg>
        <pc:spChg chg="mod">
          <ac:chgData name="Peter Seweiha" userId="2be99b948b0e5f95" providerId="LiveId" clId="{A10F89F6-CB46-4718-B80E-1F6986117948}" dt="2023-11-04T03:04:31.726" v="881" actId="207"/>
          <ac:spMkLst>
            <pc:docMk/>
            <pc:sldMk cId="1796650140" sldId="257"/>
            <ac:spMk id="9" creationId="{CAF01B6C-77AF-E562-2244-02A7C9D6A5CB}"/>
          </ac:spMkLst>
        </pc:spChg>
        <pc:spChg chg="mod">
          <ac:chgData name="Peter Seweiha" userId="2be99b948b0e5f95" providerId="LiveId" clId="{A10F89F6-CB46-4718-B80E-1F6986117948}" dt="2023-11-04T03:04:38.963" v="882" actId="207"/>
          <ac:spMkLst>
            <pc:docMk/>
            <pc:sldMk cId="1796650140" sldId="257"/>
            <ac:spMk id="10" creationId="{F00E8A64-4A7A-B779-37CE-023B16F616D0}"/>
          </ac:spMkLst>
        </pc:spChg>
        <pc:spChg chg="mod">
          <ac:chgData name="Peter Seweiha" userId="2be99b948b0e5f95" providerId="LiveId" clId="{A10F89F6-CB46-4718-B80E-1F6986117948}" dt="2023-11-04T03:04:38.963" v="882" actId="207"/>
          <ac:spMkLst>
            <pc:docMk/>
            <pc:sldMk cId="1796650140" sldId="257"/>
            <ac:spMk id="11" creationId="{25748EF2-D3AE-5B9B-C293-C79A79D8E7BF}"/>
          </ac:spMkLst>
        </pc:spChg>
        <pc:spChg chg="mod">
          <ac:chgData name="Peter Seweiha" userId="2be99b948b0e5f95" providerId="LiveId" clId="{A10F89F6-CB46-4718-B80E-1F6986117948}" dt="2023-11-04T03:04:38.963" v="882" actId="207"/>
          <ac:spMkLst>
            <pc:docMk/>
            <pc:sldMk cId="1796650140" sldId="257"/>
            <ac:spMk id="12" creationId="{DB666C2F-3C3D-81F7-CE26-72A1069A4C30}"/>
          </ac:spMkLst>
        </pc:spChg>
        <pc:spChg chg="add mod">
          <ac:chgData name="Peter Seweiha" userId="2be99b948b0e5f95" providerId="LiveId" clId="{A10F89F6-CB46-4718-B80E-1F6986117948}" dt="2023-11-04T03:24:40.888" v="1564" actId="14100"/>
          <ac:spMkLst>
            <pc:docMk/>
            <pc:sldMk cId="1796650140" sldId="257"/>
            <ac:spMk id="13" creationId="{80FCB997-2F79-80CC-5266-24C1C1DFC339}"/>
          </ac:spMkLst>
        </pc:spChg>
        <pc:spChg chg="del">
          <ac:chgData name="Peter Seweiha" userId="2be99b948b0e5f95" providerId="LiveId" clId="{A10F89F6-CB46-4718-B80E-1F6986117948}" dt="2023-11-04T03:08:53.485" v="1108" actId="478"/>
          <ac:spMkLst>
            <pc:docMk/>
            <pc:sldMk cId="1796650140" sldId="257"/>
            <ac:spMk id="32" creationId="{89697B25-77C5-0F58-8FEF-4CB190EAE40B}"/>
          </ac:spMkLst>
        </pc:spChg>
        <pc:spChg chg="del">
          <ac:chgData name="Peter Seweiha" userId="2be99b948b0e5f95" providerId="LiveId" clId="{A10F89F6-CB46-4718-B80E-1F6986117948}" dt="2023-11-04T03:08:53.485" v="1108" actId="478"/>
          <ac:spMkLst>
            <pc:docMk/>
            <pc:sldMk cId="1796650140" sldId="257"/>
            <ac:spMk id="33" creationId="{58BCE575-3FE2-D786-ECE5-4A9FC26B0424}"/>
          </ac:spMkLst>
        </pc:spChg>
        <pc:spChg chg="del">
          <ac:chgData name="Peter Seweiha" userId="2be99b948b0e5f95" providerId="LiveId" clId="{A10F89F6-CB46-4718-B80E-1F6986117948}" dt="2023-11-04T03:08:53.485" v="1108" actId="478"/>
          <ac:spMkLst>
            <pc:docMk/>
            <pc:sldMk cId="1796650140" sldId="257"/>
            <ac:spMk id="34" creationId="{BDB7FF0A-587F-212B-0FDB-91C7DA671136}"/>
          </ac:spMkLst>
        </pc:spChg>
        <pc:spChg chg="del">
          <ac:chgData name="Peter Seweiha" userId="2be99b948b0e5f95" providerId="LiveId" clId="{A10F89F6-CB46-4718-B80E-1F6986117948}" dt="2023-11-04T03:08:53.485" v="1108" actId="478"/>
          <ac:spMkLst>
            <pc:docMk/>
            <pc:sldMk cId="1796650140" sldId="257"/>
            <ac:spMk id="35" creationId="{1455896F-B8BF-29D7-5DC3-7F2A5F065F45}"/>
          </ac:spMkLst>
        </pc:spChg>
        <pc:spChg chg="mod">
          <ac:chgData name="Peter Seweiha" userId="2be99b948b0e5f95" providerId="LiveId" clId="{A10F89F6-CB46-4718-B80E-1F6986117948}" dt="2023-11-04T03:43:45.455" v="1929" actId="20577"/>
          <ac:spMkLst>
            <pc:docMk/>
            <pc:sldMk cId="1796650140" sldId="257"/>
            <ac:spMk id="36" creationId="{AB954AB1-05B9-2D22-6755-E76FFE8E18D5}"/>
          </ac:spMkLst>
        </pc:spChg>
        <pc:spChg chg="del">
          <ac:chgData name="Peter Seweiha" userId="2be99b948b0e5f95" providerId="LiveId" clId="{A10F89F6-CB46-4718-B80E-1F6986117948}" dt="2023-11-04T03:08:44.695" v="1107" actId="478"/>
          <ac:spMkLst>
            <pc:docMk/>
            <pc:sldMk cId="1796650140" sldId="257"/>
            <ac:spMk id="38" creationId="{1F75EC1C-0B46-7447-9444-89F732354A2C}"/>
          </ac:spMkLst>
        </pc:spChg>
        <pc:spChg chg="del">
          <ac:chgData name="Peter Seweiha" userId="2be99b948b0e5f95" providerId="LiveId" clId="{A10F89F6-CB46-4718-B80E-1F6986117948}" dt="2023-11-04T03:08:44.695" v="1107" actId="478"/>
          <ac:spMkLst>
            <pc:docMk/>
            <pc:sldMk cId="1796650140" sldId="257"/>
            <ac:spMk id="39" creationId="{7497AE2D-C70F-3272-9BBD-65210690B2FB}"/>
          </ac:spMkLst>
        </pc:spChg>
        <pc:spChg chg="del">
          <ac:chgData name="Peter Seweiha" userId="2be99b948b0e5f95" providerId="LiveId" clId="{A10F89F6-CB46-4718-B80E-1F6986117948}" dt="2023-11-04T03:08:44.695" v="1107" actId="478"/>
          <ac:spMkLst>
            <pc:docMk/>
            <pc:sldMk cId="1796650140" sldId="257"/>
            <ac:spMk id="40" creationId="{48DBFF9B-6EF5-E524-3A9A-C22F2E5C342B}"/>
          </ac:spMkLst>
        </pc:spChg>
        <pc:spChg chg="del">
          <ac:chgData name="Peter Seweiha" userId="2be99b948b0e5f95" providerId="LiveId" clId="{A10F89F6-CB46-4718-B80E-1F6986117948}" dt="2023-11-04T03:08:44.695" v="1107" actId="478"/>
          <ac:spMkLst>
            <pc:docMk/>
            <pc:sldMk cId="1796650140" sldId="257"/>
            <ac:spMk id="41" creationId="{D4180296-D253-3056-A137-F926C7B69CC9}"/>
          </ac:spMkLst>
        </pc:spChg>
        <pc:spChg chg="del">
          <ac:chgData name="Peter Seweiha" userId="2be99b948b0e5f95" providerId="LiveId" clId="{A10F89F6-CB46-4718-B80E-1F6986117948}" dt="2023-11-04T03:08:44.695" v="1107" actId="478"/>
          <ac:spMkLst>
            <pc:docMk/>
            <pc:sldMk cId="1796650140" sldId="257"/>
            <ac:spMk id="42" creationId="{14287CE3-255A-2468-32FD-29A177578E71}"/>
          </ac:spMkLst>
        </pc:spChg>
        <pc:spChg chg="del">
          <ac:chgData name="Peter Seweiha" userId="2be99b948b0e5f95" providerId="LiveId" clId="{A10F89F6-CB46-4718-B80E-1F6986117948}" dt="2023-11-04T03:08:44.695" v="1107" actId="478"/>
          <ac:spMkLst>
            <pc:docMk/>
            <pc:sldMk cId="1796650140" sldId="257"/>
            <ac:spMk id="43" creationId="{83D9160C-8B4E-0A24-04E9-4356228E057F}"/>
          </ac:spMkLst>
        </pc:spChg>
        <pc:spChg chg="del">
          <ac:chgData name="Peter Seweiha" userId="2be99b948b0e5f95" providerId="LiveId" clId="{A10F89F6-CB46-4718-B80E-1F6986117948}" dt="2023-11-04T03:08:44.695" v="1107" actId="478"/>
          <ac:spMkLst>
            <pc:docMk/>
            <pc:sldMk cId="1796650140" sldId="257"/>
            <ac:spMk id="44" creationId="{524C64F2-4635-9858-5E0E-2A0FFF08949D}"/>
          </ac:spMkLst>
        </pc:spChg>
        <pc:spChg chg="del">
          <ac:chgData name="Peter Seweiha" userId="2be99b948b0e5f95" providerId="LiveId" clId="{A10F89F6-CB46-4718-B80E-1F6986117948}" dt="2023-11-04T03:08:44.695" v="1107" actId="478"/>
          <ac:spMkLst>
            <pc:docMk/>
            <pc:sldMk cId="1796650140" sldId="257"/>
            <ac:spMk id="45" creationId="{20D46F65-705D-1183-681A-223541006E25}"/>
          </ac:spMkLst>
        </pc:spChg>
        <pc:spChg chg="add mod">
          <ac:chgData name="Peter Seweiha" userId="2be99b948b0e5f95" providerId="LiveId" clId="{A10F89F6-CB46-4718-B80E-1F6986117948}" dt="2023-11-04T03:24:57.190" v="1568" actId="14100"/>
          <ac:spMkLst>
            <pc:docMk/>
            <pc:sldMk cId="1796650140" sldId="257"/>
            <ac:spMk id="46" creationId="{22C8521F-437D-66A2-BA13-0BA1EF0D28D0}"/>
          </ac:spMkLst>
        </pc:spChg>
        <pc:spChg chg="add mod">
          <ac:chgData name="Peter Seweiha" userId="2be99b948b0e5f95" providerId="LiveId" clId="{A10F89F6-CB46-4718-B80E-1F6986117948}" dt="2023-11-04T03:24:54.442" v="1567" actId="14100"/>
          <ac:spMkLst>
            <pc:docMk/>
            <pc:sldMk cId="1796650140" sldId="257"/>
            <ac:spMk id="48" creationId="{A74BA435-946B-0A4C-BE84-2AB9D34839E8}"/>
          </ac:spMkLst>
        </pc:spChg>
        <pc:spChg chg="add mod">
          <ac:chgData name="Peter Seweiha" userId="2be99b948b0e5f95" providerId="LiveId" clId="{A10F89F6-CB46-4718-B80E-1F6986117948}" dt="2023-11-04T03:24:37.121" v="1563" actId="14100"/>
          <ac:spMkLst>
            <pc:docMk/>
            <pc:sldMk cId="1796650140" sldId="257"/>
            <ac:spMk id="51" creationId="{13AF24F8-FD49-04B6-EE1E-AF1587CF0EDE}"/>
          </ac:spMkLst>
        </pc:spChg>
        <pc:spChg chg="add mod">
          <ac:chgData name="Peter Seweiha" userId="2be99b948b0e5f95" providerId="LiveId" clId="{A10F89F6-CB46-4718-B80E-1F6986117948}" dt="2023-11-04T03:24:44.546" v="1565" actId="14100"/>
          <ac:spMkLst>
            <pc:docMk/>
            <pc:sldMk cId="1796650140" sldId="257"/>
            <ac:spMk id="52" creationId="{CD0BEB2B-1B07-F0D4-82A6-71269F143B86}"/>
          </ac:spMkLst>
        </pc:spChg>
        <pc:spChg chg="add mod">
          <ac:chgData name="Peter Seweiha" userId="2be99b948b0e5f95" providerId="LiveId" clId="{A10F89F6-CB46-4718-B80E-1F6986117948}" dt="2023-11-04T03:24:48.041" v="1566" actId="14100"/>
          <ac:spMkLst>
            <pc:docMk/>
            <pc:sldMk cId="1796650140" sldId="257"/>
            <ac:spMk id="53" creationId="{5D13D68D-1816-C212-C4C5-8F492D0439D6}"/>
          </ac:spMkLst>
        </pc:spChg>
        <pc:spChg chg="add mod">
          <ac:chgData name="Peter Seweiha" userId="2be99b948b0e5f95" providerId="LiveId" clId="{A10F89F6-CB46-4718-B80E-1F6986117948}" dt="2023-11-04T03:09:44.412" v="1115" actId="14100"/>
          <ac:spMkLst>
            <pc:docMk/>
            <pc:sldMk cId="1796650140" sldId="257"/>
            <ac:spMk id="54" creationId="{6E31AACC-EA03-68D7-D0C4-6740759C2B2F}"/>
          </ac:spMkLst>
        </pc:spChg>
        <pc:spChg chg="add mod">
          <ac:chgData name="Peter Seweiha" userId="2be99b948b0e5f95" providerId="LiveId" clId="{A10F89F6-CB46-4718-B80E-1F6986117948}" dt="2023-11-04T03:09:54.277" v="1118" actId="14100"/>
          <ac:spMkLst>
            <pc:docMk/>
            <pc:sldMk cId="1796650140" sldId="257"/>
            <ac:spMk id="55" creationId="{CBDBEC7D-38FE-3A49-1D82-82216192CC43}"/>
          </ac:spMkLst>
        </pc:spChg>
        <pc:spChg chg="add mod">
          <ac:chgData name="Peter Seweiha" userId="2be99b948b0e5f95" providerId="LiveId" clId="{A10F89F6-CB46-4718-B80E-1F6986117948}" dt="2023-11-04T03:10:04.049" v="1136" actId="20577"/>
          <ac:spMkLst>
            <pc:docMk/>
            <pc:sldMk cId="1796650140" sldId="257"/>
            <ac:spMk id="56" creationId="{44D30AAB-C29B-D072-81A5-72F7B61A45F3}"/>
          </ac:spMkLst>
        </pc:spChg>
        <pc:spChg chg="add mod">
          <ac:chgData name="Peter Seweiha" userId="2be99b948b0e5f95" providerId="LiveId" clId="{A10F89F6-CB46-4718-B80E-1F6986117948}" dt="2023-11-04T03:10:29.558" v="1176" actId="20577"/>
          <ac:spMkLst>
            <pc:docMk/>
            <pc:sldMk cId="1796650140" sldId="257"/>
            <ac:spMk id="57" creationId="{B7216996-DD73-D6BC-1AEF-4B1FED32D56A}"/>
          </ac:spMkLst>
        </pc:spChg>
        <pc:spChg chg="add mod">
          <ac:chgData name="Peter Seweiha" userId="2be99b948b0e5f95" providerId="LiveId" clId="{A10F89F6-CB46-4718-B80E-1F6986117948}" dt="2023-11-04T03:10:46.527" v="1179" actId="14100"/>
          <ac:spMkLst>
            <pc:docMk/>
            <pc:sldMk cId="1796650140" sldId="257"/>
            <ac:spMk id="58" creationId="{3C803940-6D67-E418-EC08-A75EDACC0321}"/>
          </ac:spMkLst>
        </pc:spChg>
        <pc:spChg chg="add mod">
          <ac:chgData name="Peter Seweiha" userId="2be99b948b0e5f95" providerId="LiveId" clId="{A10F89F6-CB46-4718-B80E-1F6986117948}" dt="2023-11-04T03:11:12.903" v="1186" actId="20577"/>
          <ac:spMkLst>
            <pc:docMk/>
            <pc:sldMk cId="1796650140" sldId="257"/>
            <ac:spMk id="59" creationId="{AED78140-65B3-CAA9-4356-939F63F83499}"/>
          </ac:spMkLst>
        </pc:spChg>
        <pc:spChg chg="add mod">
          <ac:chgData name="Peter Seweiha" userId="2be99b948b0e5f95" providerId="LiveId" clId="{A10F89F6-CB46-4718-B80E-1F6986117948}" dt="2023-11-04T03:11:28.261" v="1190" actId="20577"/>
          <ac:spMkLst>
            <pc:docMk/>
            <pc:sldMk cId="1796650140" sldId="257"/>
            <ac:spMk id="60" creationId="{E2890C60-E0F3-47C6-8B67-A3C984A589CC}"/>
          </ac:spMkLst>
        </pc:spChg>
        <pc:spChg chg="add mod">
          <ac:chgData name="Peter Seweiha" userId="2be99b948b0e5f95" providerId="LiveId" clId="{A10F89F6-CB46-4718-B80E-1F6986117948}" dt="2023-11-04T03:24:23.532" v="1561" actId="1076"/>
          <ac:spMkLst>
            <pc:docMk/>
            <pc:sldMk cId="1796650140" sldId="257"/>
            <ac:spMk id="61" creationId="{C47D8D87-69F4-7682-14CF-1E9F935D5470}"/>
          </ac:spMkLst>
        </pc:spChg>
      </pc:sldChg>
      <pc:sldChg chg="addSp delSp modSp add mod">
        <pc:chgData name="Peter Seweiha" userId="2be99b948b0e5f95" providerId="LiveId" clId="{A10F89F6-CB46-4718-B80E-1F6986117948}" dt="2023-11-04T05:40:24.473" v="2426" actId="21"/>
        <pc:sldMkLst>
          <pc:docMk/>
          <pc:sldMk cId="372803166" sldId="258"/>
        </pc:sldMkLst>
        <pc:spChg chg="del mod">
          <ac:chgData name="Peter Seweiha" userId="2be99b948b0e5f95" providerId="LiveId" clId="{A10F89F6-CB46-4718-B80E-1F6986117948}" dt="2023-11-04T05:28:10.536" v="2197" actId="478"/>
          <ac:spMkLst>
            <pc:docMk/>
            <pc:sldMk cId="372803166" sldId="258"/>
            <ac:spMk id="2" creationId="{0B27717C-6876-EA9F-8BEA-B0D07CF6ABF2}"/>
          </ac:spMkLst>
        </pc:spChg>
        <pc:spChg chg="del mod">
          <ac:chgData name="Peter Seweiha" userId="2be99b948b0e5f95" providerId="LiveId" clId="{A10F89F6-CB46-4718-B80E-1F6986117948}" dt="2023-11-04T05:28:10.536" v="2197" actId="478"/>
          <ac:spMkLst>
            <pc:docMk/>
            <pc:sldMk cId="372803166" sldId="258"/>
            <ac:spMk id="3" creationId="{429C9E3B-F3CC-8EA7-ACF3-0F3C2C6F982B}"/>
          </ac:spMkLst>
        </pc:spChg>
        <pc:spChg chg="del mod">
          <ac:chgData name="Peter Seweiha" userId="2be99b948b0e5f95" providerId="LiveId" clId="{A10F89F6-CB46-4718-B80E-1F6986117948}" dt="2023-11-04T05:28:10.536" v="2197" actId="478"/>
          <ac:spMkLst>
            <pc:docMk/>
            <pc:sldMk cId="372803166" sldId="258"/>
            <ac:spMk id="4" creationId="{7A0DB2B4-7A73-4381-C7B8-36804E864AE0}"/>
          </ac:spMkLst>
        </pc:spChg>
        <pc:spChg chg="del mod">
          <ac:chgData name="Peter Seweiha" userId="2be99b948b0e5f95" providerId="LiveId" clId="{A10F89F6-CB46-4718-B80E-1F6986117948}" dt="2023-11-04T05:28:10.536" v="2197" actId="478"/>
          <ac:spMkLst>
            <pc:docMk/>
            <pc:sldMk cId="372803166" sldId="258"/>
            <ac:spMk id="5" creationId="{756D4138-526D-2583-847C-306B4CA6BB73}"/>
          </ac:spMkLst>
        </pc:spChg>
        <pc:spChg chg="del mod">
          <ac:chgData name="Peter Seweiha" userId="2be99b948b0e5f95" providerId="LiveId" clId="{A10F89F6-CB46-4718-B80E-1F6986117948}" dt="2023-11-04T05:28:10.536" v="2197" actId="478"/>
          <ac:spMkLst>
            <pc:docMk/>
            <pc:sldMk cId="372803166" sldId="258"/>
            <ac:spMk id="6" creationId="{0FE9ECBC-F66B-05EF-937F-5BBCB26BF848}"/>
          </ac:spMkLst>
        </pc:spChg>
        <pc:spChg chg="del mod">
          <ac:chgData name="Peter Seweiha" userId="2be99b948b0e5f95" providerId="LiveId" clId="{A10F89F6-CB46-4718-B80E-1F6986117948}" dt="2023-11-04T05:28:10.536" v="2197" actId="478"/>
          <ac:spMkLst>
            <pc:docMk/>
            <pc:sldMk cId="372803166" sldId="258"/>
            <ac:spMk id="7" creationId="{0373AC93-B230-250E-C8C4-EAD3F4E28B1F}"/>
          </ac:spMkLst>
        </pc:spChg>
        <pc:spChg chg="del mod">
          <ac:chgData name="Peter Seweiha" userId="2be99b948b0e5f95" providerId="LiveId" clId="{A10F89F6-CB46-4718-B80E-1F6986117948}" dt="2023-11-04T05:28:10.536" v="2197" actId="478"/>
          <ac:spMkLst>
            <pc:docMk/>
            <pc:sldMk cId="372803166" sldId="258"/>
            <ac:spMk id="8" creationId="{B784510C-A6B6-0E32-833F-1551CA713BDB}"/>
          </ac:spMkLst>
        </pc:spChg>
        <pc:spChg chg="mod">
          <ac:chgData name="Peter Seweiha" userId="2be99b948b0e5f95" providerId="LiveId" clId="{A10F89F6-CB46-4718-B80E-1F6986117948}" dt="2023-11-04T05:28:01.553" v="2196" actId="14100"/>
          <ac:spMkLst>
            <pc:docMk/>
            <pc:sldMk cId="372803166" sldId="258"/>
            <ac:spMk id="9" creationId="{CAF01B6C-77AF-E562-2244-02A7C9D6A5CB}"/>
          </ac:spMkLst>
        </pc:spChg>
        <pc:spChg chg="mod">
          <ac:chgData name="Peter Seweiha" userId="2be99b948b0e5f95" providerId="LiveId" clId="{A10F89F6-CB46-4718-B80E-1F6986117948}" dt="2023-11-04T05:28:30.188" v="2217" actId="20577"/>
          <ac:spMkLst>
            <pc:docMk/>
            <pc:sldMk cId="372803166" sldId="258"/>
            <ac:spMk id="10" creationId="{F00E8A64-4A7A-B779-37CE-023B16F616D0}"/>
          </ac:spMkLst>
        </pc:spChg>
        <pc:spChg chg="mod">
          <ac:chgData name="Peter Seweiha" userId="2be99b948b0e5f95" providerId="LiveId" clId="{A10F89F6-CB46-4718-B80E-1F6986117948}" dt="2023-11-04T05:28:36.893" v="2233" actId="20577"/>
          <ac:spMkLst>
            <pc:docMk/>
            <pc:sldMk cId="372803166" sldId="258"/>
            <ac:spMk id="11" creationId="{25748EF2-D3AE-5B9B-C293-C79A79D8E7BF}"/>
          </ac:spMkLst>
        </pc:spChg>
        <pc:spChg chg="del mod">
          <ac:chgData name="Peter Seweiha" userId="2be99b948b0e5f95" providerId="LiveId" clId="{A10F89F6-CB46-4718-B80E-1F6986117948}" dt="2023-11-04T05:27:25.822" v="2192" actId="478"/>
          <ac:spMkLst>
            <pc:docMk/>
            <pc:sldMk cId="372803166" sldId="258"/>
            <ac:spMk id="12" creationId="{DB666C2F-3C3D-81F7-CE26-72A1069A4C30}"/>
          </ac:spMkLst>
        </pc:spChg>
        <pc:spChg chg="del">
          <ac:chgData name="Peter Seweiha" userId="2be99b948b0e5f95" providerId="LiveId" clId="{A10F89F6-CB46-4718-B80E-1F6986117948}" dt="2023-11-04T03:15:10.113" v="1252" actId="478"/>
          <ac:spMkLst>
            <pc:docMk/>
            <pc:sldMk cId="372803166" sldId="258"/>
            <ac:spMk id="13" creationId="{80FCB997-2F79-80CC-5266-24C1C1DFC339}"/>
          </ac:spMkLst>
        </pc:spChg>
        <pc:spChg chg="add mod">
          <ac:chgData name="Peter Seweiha" userId="2be99b948b0e5f95" providerId="LiveId" clId="{A10F89F6-CB46-4718-B80E-1F6986117948}" dt="2023-11-04T05:26:58.126" v="2190" actId="14100"/>
          <ac:spMkLst>
            <pc:docMk/>
            <pc:sldMk cId="372803166" sldId="258"/>
            <ac:spMk id="32" creationId="{4232072E-D407-6053-2238-53CDF5472B03}"/>
          </ac:spMkLst>
        </pc:spChg>
        <pc:spChg chg="add del mod">
          <ac:chgData name="Peter Seweiha" userId="2be99b948b0e5f95" providerId="LiveId" clId="{A10F89F6-CB46-4718-B80E-1F6986117948}" dt="2023-11-04T05:40:20.521" v="2425" actId="207"/>
          <ac:spMkLst>
            <pc:docMk/>
            <pc:sldMk cId="372803166" sldId="258"/>
            <ac:spMk id="35" creationId="{E0F41127-97BA-268E-BC71-77B75C42DD82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36" creationId="{AB954AB1-05B9-2D22-6755-E76FFE8E18D5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37" creationId="{E036CD83-7111-677B-3725-B263E07307BE}"/>
          </ac:spMkLst>
        </pc:spChg>
        <pc:spChg chg="add del mod">
          <ac:chgData name="Peter Seweiha" userId="2be99b948b0e5f95" providerId="LiveId" clId="{A10F89F6-CB46-4718-B80E-1F6986117948}" dt="2023-11-04T05:39:01.039" v="2373" actId="1076"/>
          <ac:spMkLst>
            <pc:docMk/>
            <pc:sldMk cId="372803166" sldId="258"/>
            <ac:spMk id="38" creationId="{038E3B3E-4D14-E000-66CB-EDC10BD918FA}"/>
          </ac:spMkLst>
        </pc:spChg>
        <pc:spChg chg="add mod">
          <ac:chgData name="Peter Seweiha" userId="2be99b948b0e5f95" providerId="LiveId" clId="{A10F89F6-CB46-4718-B80E-1F6986117948}" dt="2023-11-04T05:39:33.550" v="2408" actId="2711"/>
          <ac:spMkLst>
            <pc:docMk/>
            <pc:sldMk cId="372803166" sldId="258"/>
            <ac:spMk id="40" creationId="{B03E19E5-ADD4-D801-B467-FFDCC6F549C3}"/>
          </ac:spMkLst>
        </pc:spChg>
        <pc:spChg chg="add mod">
          <ac:chgData name="Peter Seweiha" userId="2be99b948b0e5f95" providerId="LiveId" clId="{A10F89F6-CB46-4718-B80E-1F6986117948}" dt="2023-11-04T05:40:10.595" v="2414" actId="1076"/>
          <ac:spMkLst>
            <pc:docMk/>
            <pc:sldMk cId="372803166" sldId="258"/>
            <ac:spMk id="41" creationId="{B8BD1D5E-4F09-ECAE-2A34-C02673098914}"/>
          </ac:spMkLst>
        </pc:spChg>
        <pc:spChg chg="del">
          <ac:chgData name="Peter Seweiha" userId="2be99b948b0e5f95" providerId="LiveId" clId="{A10F89F6-CB46-4718-B80E-1F6986117948}" dt="2023-11-04T03:15:07.506" v="1251" actId="478"/>
          <ac:spMkLst>
            <pc:docMk/>
            <pc:sldMk cId="372803166" sldId="258"/>
            <ac:spMk id="46" creationId="{22C8521F-437D-66A2-BA13-0BA1EF0D28D0}"/>
          </ac:spMkLst>
        </pc:spChg>
        <pc:spChg chg="del">
          <ac:chgData name="Peter Seweiha" userId="2be99b948b0e5f95" providerId="LiveId" clId="{A10F89F6-CB46-4718-B80E-1F6986117948}" dt="2023-11-04T03:15:07.506" v="1251" actId="478"/>
          <ac:spMkLst>
            <pc:docMk/>
            <pc:sldMk cId="372803166" sldId="258"/>
            <ac:spMk id="48" creationId="{A74BA435-946B-0A4C-BE84-2AB9D34839E8}"/>
          </ac:spMkLst>
        </pc:spChg>
        <pc:spChg chg="mod">
          <ac:chgData name="Peter Seweiha" userId="2be99b948b0e5f95" providerId="LiveId" clId="{A10F89F6-CB46-4718-B80E-1F6986117948}" dt="2023-11-04T03:15:18.596" v="1299" actId="1035"/>
          <ac:spMkLst>
            <pc:docMk/>
            <pc:sldMk cId="372803166" sldId="258"/>
            <ac:spMk id="49" creationId="{B4EA0A2B-E66A-8C1E-01AD-4FFD3DFB7AAB}"/>
          </ac:spMkLst>
        </pc:spChg>
        <pc:spChg chg="del mod">
          <ac:chgData name="Peter Seweiha" userId="2be99b948b0e5f95" providerId="LiveId" clId="{A10F89F6-CB46-4718-B80E-1F6986117948}" dt="2023-11-04T05:28:10.536" v="2197" actId="478"/>
          <ac:spMkLst>
            <pc:docMk/>
            <pc:sldMk cId="372803166" sldId="258"/>
            <ac:spMk id="50" creationId="{691D9493-C6AA-BB51-8951-30C49F1ADB4C}"/>
          </ac:spMkLst>
        </pc:spChg>
        <pc:spChg chg="del">
          <ac:chgData name="Peter Seweiha" userId="2be99b948b0e5f95" providerId="LiveId" clId="{A10F89F6-CB46-4718-B80E-1F6986117948}" dt="2023-11-04T03:15:07.506" v="1251" actId="478"/>
          <ac:spMkLst>
            <pc:docMk/>
            <pc:sldMk cId="372803166" sldId="258"/>
            <ac:spMk id="51" creationId="{13AF24F8-FD49-04B6-EE1E-AF1587CF0EDE}"/>
          </ac:spMkLst>
        </pc:spChg>
        <pc:spChg chg="del">
          <ac:chgData name="Peter Seweiha" userId="2be99b948b0e5f95" providerId="LiveId" clId="{A10F89F6-CB46-4718-B80E-1F6986117948}" dt="2023-11-04T03:15:07.506" v="1251" actId="478"/>
          <ac:spMkLst>
            <pc:docMk/>
            <pc:sldMk cId="372803166" sldId="258"/>
            <ac:spMk id="52" creationId="{CD0BEB2B-1B07-F0D4-82A6-71269F143B86}"/>
          </ac:spMkLst>
        </pc:spChg>
        <pc:spChg chg="del">
          <ac:chgData name="Peter Seweiha" userId="2be99b948b0e5f95" providerId="LiveId" clId="{A10F89F6-CB46-4718-B80E-1F6986117948}" dt="2023-11-04T03:15:07.506" v="1251" actId="478"/>
          <ac:spMkLst>
            <pc:docMk/>
            <pc:sldMk cId="372803166" sldId="258"/>
            <ac:spMk id="53" creationId="{5D13D68D-1816-C212-C4C5-8F492D0439D6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54" creationId="{6E31AACC-EA03-68D7-D0C4-6740759C2B2F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55" creationId="{CBDBEC7D-38FE-3A49-1D82-82216192CC43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56" creationId="{44D30AAB-C29B-D072-81A5-72F7B61A45F3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57" creationId="{B7216996-DD73-D6BC-1AEF-4B1FED32D56A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58" creationId="{3C803940-6D67-E418-EC08-A75EDACC0321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59" creationId="{AED78140-65B3-CAA9-4356-939F63F83499}"/>
          </ac:spMkLst>
        </pc:spChg>
        <pc:spChg chg="del">
          <ac:chgData name="Peter Seweiha" userId="2be99b948b0e5f95" providerId="LiveId" clId="{A10F89F6-CB46-4718-B80E-1F6986117948}" dt="2023-11-04T03:17:08.103" v="1303" actId="478"/>
          <ac:spMkLst>
            <pc:docMk/>
            <pc:sldMk cId="372803166" sldId="258"/>
            <ac:spMk id="60" creationId="{E2890C60-E0F3-47C6-8B67-A3C984A589CC}"/>
          </ac:spMkLst>
        </pc:spChg>
        <pc:grpChg chg="del">
          <ac:chgData name="Peter Seweiha" userId="2be99b948b0e5f95" providerId="LiveId" clId="{A10F89F6-CB46-4718-B80E-1F6986117948}" dt="2023-11-04T03:15:07.506" v="1251" actId="478"/>
          <ac:grpSpMkLst>
            <pc:docMk/>
            <pc:sldMk cId="372803166" sldId="258"/>
            <ac:grpSpMk id="16" creationId="{1DD4F323-D81C-514F-F141-9816F37F018A}"/>
          </ac:grpSpMkLst>
        </pc:grpChg>
        <pc:grpChg chg="del">
          <ac:chgData name="Peter Seweiha" userId="2be99b948b0e5f95" providerId="LiveId" clId="{A10F89F6-CB46-4718-B80E-1F6986117948}" dt="2023-11-04T03:15:07.506" v="1251" actId="478"/>
          <ac:grpSpMkLst>
            <pc:docMk/>
            <pc:sldMk cId="372803166" sldId="258"/>
            <ac:grpSpMk id="17" creationId="{A34BE8B1-6774-E261-0F69-D09844990E0E}"/>
          </ac:grpSpMkLst>
        </pc:grpChg>
        <pc:grpChg chg="del">
          <ac:chgData name="Peter Seweiha" userId="2be99b948b0e5f95" providerId="LiveId" clId="{A10F89F6-CB46-4718-B80E-1F6986117948}" dt="2023-11-04T03:15:07.506" v="1251" actId="478"/>
          <ac:grpSpMkLst>
            <pc:docMk/>
            <pc:sldMk cId="372803166" sldId="258"/>
            <ac:grpSpMk id="20" creationId="{7571E44F-3FE0-D093-C0DD-34F2DE33A1F5}"/>
          </ac:grpSpMkLst>
        </pc:grpChg>
        <pc:grpChg chg="del">
          <ac:chgData name="Peter Seweiha" userId="2be99b948b0e5f95" providerId="LiveId" clId="{A10F89F6-CB46-4718-B80E-1F6986117948}" dt="2023-11-04T03:15:07.506" v="1251" actId="478"/>
          <ac:grpSpMkLst>
            <pc:docMk/>
            <pc:sldMk cId="372803166" sldId="258"/>
            <ac:grpSpMk id="23" creationId="{1EC46F53-9789-743D-0457-E259A18ED07C}"/>
          </ac:grpSpMkLst>
        </pc:grpChg>
        <pc:grpChg chg="del">
          <ac:chgData name="Peter Seweiha" userId="2be99b948b0e5f95" providerId="LiveId" clId="{A10F89F6-CB46-4718-B80E-1F6986117948}" dt="2023-11-04T03:15:07.506" v="1251" actId="478"/>
          <ac:grpSpMkLst>
            <pc:docMk/>
            <pc:sldMk cId="372803166" sldId="258"/>
            <ac:grpSpMk id="26" creationId="{0779F873-3D10-3E30-D85C-559BDC9CDC50}"/>
          </ac:grpSpMkLst>
        </pc:grpChg>
        <pc:grpChg chg="del">
          <ac:chgData name="Peter Seweiha" userId="2be99b948b0e5f95" providerId="LiveId" clId="{A10F89F6-CB46-4718-B80E-1F6986117948}" dt="2023-11-04T03:15:07.506" v="1251" actId="478"/>
          <ac:grpSpMkLst>
            <pc:docMk/>
            <pc:sldMk cId="372803166" sldId="258"/>
            <ac:grpSpMk id="29" creationId="{4F4E68FF-43D3-0D5A-C252-C1B16A0C2840}"/>
          </ac:grpSpMkLst>
        </pc:grpChg>
        <pc:graphicFrameChg chg="add del mod modGraphic">
          <ac:chgData name="Peter Seweiha" userId="2be99b948b0e5f95" providerId="LiveId" clId="{A10F89F6-CB46-4718-B80E-1F6986117948}" dt="2023-11-04T05:40:24.473" v="2426" actId="21"/>
          <ac:graphicFrameMkLst>
            <pc:docMk/>
            <pc:sldMk cId="372803166" sldId="258"/>
            <ac:graphicFrameMk id="39" creationId="{73AB64ED-5F8A-19E6-7A42-1884C993B4D0}"/>
          </ac:graphicFrameMkLst>
        </pc:graphicFrameChg>
        <pc:picChg chg="add mod">
          <ac:chgData name="Peter Seweiha" userId="2be99b948b0e5f95" providerId="LiveId" clId="{A10F89F6-CB46-4718-B80E-1F6986117948}" dt="2023-11-04T05:39:01.039" v="2373" actId="1076"/>
          <ac:picMkLst>
            <pc:docMk/>
            <pc:sldMk cId="372803166" sldId="258"/>
            <ac:picMk id="34" creationId="{966EBC2D-6521-B56E-CD37-5DF341EC3ADC}"/>
          </ac:picMkLst>
        </pc:picChg>
      </pc:sldChg>
      <pc:sldChg chg="addSp delSp modSp add mod">
        <pc:chgData name="Peter Seweiha" userId="2be99b948b0e5f95" providerId="LiveId" clId="{A10F89F6-CB46-4718-B80E-1F6986117948}" dt="2023-11-04T05:40:51.040" v="2445" actId="20577"/>
        <pc:sldMkLst>
          <pc:docMk/>
          <pc:sldMk cId="1222855835" sldId="259"/>
        </pc:sldMkLst>
        <pc:spChg chg="add mod">
          <ac:chgData name="Peter Seweiha" userId="2be99b948b0e5f95" providerId="LiveId" clId="{A10F89F6-CB46-4718-B80E-1F6986117948}" dt="2023-11-04T05:40:51.040" v="2445" actId="20577"/>
          <ac:spMkLst>
            <pc:docMk/>
            <pc:sldMk cId="1222855835" sldId="259"/>
            <ac:spMk id="14" creationId="{7577C83D-E8DE-1D35-7264-6F510366A1DD}"/>
          </ac:spMkLst>
        </pc:spChg>
        <pc:spChg chg="mod">
          <ac:chgData name="Peter Seweiha" userId="2be99b948b0e5f95" providerId="LiveId" clId="{A10F89F6-CB46-4718-B80E-1F6986117948}" dt="2023-11-04T03:21:08.746" v="1496" actId="14100"/>
          <ac:spMkLst>
            <pc:docMk/>
            <pc:sldMk cId="1222855835" sldId="259"/>
            <ac:spMk id="32" creationId="{4232072E-D407-6053-2238-53CDF5472B03}"/>
          </ac:spMkLst>
        </pc:spChg>
        <pc:spChg chg="mod">
          <ac:chgData name="Peter Seweiha" userId="2be99b948b0e5f95" providerId="LiveId" clId="{A10F89F6-CB46-4718-B80E-1F6986117948}" dt="2023-11-04T03:22:15.439" v="1501" actId="20577"/>
          <ac:spMkLst>
            <pc:docMk/>
            <pc:sldMk cId="1222855835" sldId="259"/>
            <ac:spMk id="35" creationId="{E0F41127-97BA-268E-BC71-77B75C42DD82}"/>
          </ac:spMkLst>
        </pc:spChg>
        <pc:graphicFrameChg chg="add mod">
          <ac:chgData name="Peter Seweiha" userId="2be99b948b0e5f95" providerId="LiveId" clId="{A10F89F6-CB46-4718-B80E-1F6986117948}" dt="2023-11-04T05:40:26.833" v="2427"/>
          <ac:graphicFrameMkLst>
            <pc:docMk/>
            <pc:sldMk cId="1222855835" sldId="259"/>
            <ac:graphicFrameMk id="13" creationId="{A1DCE303-E028-9E30-0E56-01A35E87FB80}"/>
          </ac:graphicFrameMkLst>
        </pc:graphicFrameChg>
        <pc:picChg chg="del">
          <ac:chgData name="Peter Seweiha" userId="2be99b948b0e5f95" providerId="LiveId" clId="{A10F89F6-CB46-4718-B80E-1F6986117948}" dt="2023-11-04T03:21:13.415" v="1497" actId="478"/>
          <ac:picMkLst>
            <pc:docMk/>
            <pc:sldMk cId="1222855835" sldId="259"/>
            <ac:picMk id="34" creationId="{966EBC2D-6521-B56E-CD37-5DF341EC3A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9F2D-E59D-859C-9E16-D8C59B50A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1C96A1-5FA6-4136-EA0D-A80A5B590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85E5C-1514-F9DC-C6BE-E0929A1D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8E3A8-3088-63A3-389A-87E4E8FC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2233D-3DD8-2363-9FE7-F851F013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919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490F-66D9-C809-F631-EEE5579C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8E9CB-17CE-E868-35A0-7956F20D0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A651-2256-4E53-6FC1-3E2F4111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E6A4A-01CE-030E-BAA1-F79787F2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FD13-FACC-C17F-C4C3-D7714559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669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6EEBA-C7B0-5686-FF95-9546FCCEC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67CA6-7954-0CE0-AC7D-C69BFC555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E6E55-480D-2B0E-CFEC-FC9C57F2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4A772-E208-FDCB-E46F-8114BD6A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420D3-8E41-9B8C-A074-47CE094F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08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5A1B-E2F3-7965-2699-DE0122F7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47C0-E646-524B-C2C3-18671582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BDD90-8AED-8C52-9F14-516C56FF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8EECB-293A-C3EC-42B6-0D7C1F025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F587E-293A-9ACA-F2A2-9B177AC0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693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0471-9738-F420-62B1-2F50D5DB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32EA-F4E2-E834-194F-3A9284A13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B491F-F18F-4334-CB00-B18B4DF3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0B817-6611-CDDB-38D3-A6563BD4B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D32C-5ABC-26CB-4C01-0D0D375D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138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393E-AAA0-81C0-A138-BBC46C884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B2222-4A94-EEC2-1998-21397C590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03A9F-6943-FCF1-A453-EDE7B9048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E55DC-8F77-C6BF-4A10-CEF1C01C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5BB34-4FEB-B974-1E2F-F1F641A4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560FF-C513-30E0-437F-1E6CEFD0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2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D226-C84E-F3A5-E0DD-06941CF98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45C9A-F134-CD0C-4834-0EFBBB475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21370-577D-1240-BC46-558C4EDBE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B81BB6-41B3-81FE-5880-96C322DDC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06C46-0208-D1EF-7572-297B55813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C90AF-CD48-30AF-E0CC-83843724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FB6C92-71C2-B694-A3A9-0603F1A3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462B0-2777-8FB6-8025-1B21C801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952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27CF-3CD6-DAE5-6695-07FC673B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6B9C7-C975-6DA3-18C6-CA8B038BF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8F836-B00D-DFC4-2954-EB30E06EE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8CF25-D54F-2F6B-A444-2EAE58BD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1099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4AAA7-EFDA-1217-088D-F77BAB51A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C6830-B2C1-FFA7-43DF-15958161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76540-9936-8342-FD2F-25C90776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889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3999-FC6A-D031-8E55-12510C23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EA6B-4EEB-EBBB-DC8C-1D18C4ACF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E768E-E688-690F-6F92-304570C6A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BDF12-4DE1-E7CF-01C5-0252B74C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6D5A-4345-6E1F-4901-FB798F37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679B5-750C-AA52-CBD8-1684FDF4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08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B07E-FD67-86F8-EE17-639005D42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6AF2F-7576-1489-DE7C-05239FF16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EE040-DE00-839E-74D5-078CB2EF9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0A676-5EA8-8FDE-66B3-78F6C2E71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32669-DFAA-A728-6C23-342AD550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74CC-6FCA-31F5-0959-91BFCCEFA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644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55A08-00F7-4DD7-1B11-7DE9F1450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78C6D-444B-6B9F-4A92-059CD3F82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EF53A-48E8-05CE-4FDD-507D0F6D0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B09D0-9B36-4607-BD7F-3E063EB69B92}" type="datetimeFigureOut">
              <a:rPr lang="en-AU" smtClean="0"/>
              <a:t>4/11/2023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A6C13-1196-A3FB-993B-CF6D1E3A9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17FA0-6585-7244-F496-8CEE7188C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22EA0-008B-4492-8802-BC72105FD1C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61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F01B6C-77AF-E562-2244-02A7C9D6A5CB}"/>
              </a:ext>
            </a:extLst>
          </p:cNvPr>
          <p:cNvSpPr/>
          <p:nvPr/>
        </p:nvSpPr>
        <p:spPr>
          <a:xfrm>
            <a:off x="841248" y="374904"/>
            <a:ext cx="8718264" cy="2468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Re-issue customer invoices(Daily volume =  | </a:t>
            </a:r>
            <a:r>
              <a:rPr lang="en-AU" sz="1400" dirty="0" err="1"/>
              <a:t>Tgt</a:t>
            </a:r>
            <a:r>
              <a:rPr lang="en-AU" sz="1400" dirty="0"/>
              <a:t> =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E8A64-4A7A-B779-37CE-023B16F616D0}"/>
              </a:ext>
            </a:extLst>
          </p:cNvPr>
          <p:cNvSpPr/>
          <p:nvPr/>
        </p:nvSpPr>
        <p:spPr>
          <a:xfrm>
            <a:off x="841248" y="753075"/>
            <a:ext cx="4320000" cy="185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Invoice Processing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48EF2-D3AE-5B9B-C293-C79A79D8E7BF}"/>
              </a:ext>
            </a:extLst>
          </p:cNvPr>
          <p:cNvSpPr/>
          <p:nvPr/>
        </p:nvSpPr>
        <p:spPr>
          <a:xfrm>
            <a:off x="5239512" y="753075"/>
            <a:ext cx="4320000" cy="185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Invoice Approval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FE3DD6-F6C2-698D-8979-E9846CDCD522}"/>
              </a:ext>
            </a:extLst>
          </p:cNvPr>
          <p:cNvSpPr txBox="1"/>
          <p:nvPr/>
        </p:nvSpPr>
        <p:spPr>
          <a:xfrm>
            <a:off x="73152" y="374904"/>
            <a:ext cx="640080" cy="246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dirty="0"/>
              <a:t>L</a:t>
            </a:r>
            <a:r>
              <a:rPr lang="en-AU" sz="1200" dirty="0"/>
              <a:t>x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A0A2B-E66A-8C1E-01AD-4FFD3DFB7AAB}"/>
              </a:ext>
            </a:extLst>
          </p:cNvPr>
          <p:cNvSpPr txBox="1"/>
          <p:nvPr/>
        </p:nvSpPr>
        <p:spPr>
          <a:xfrm>
            <a:off x="73152" y="722376"/>
            <a:ext cx="640080" cy="246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dirty="0"/>
              <a:t>L</a:t>
            </a:r>
            <a:r>
              <a:rPr lang="en-AU" sz="1200" i="1" dirty="0"/>
              <a:t>x+1</a:t>
            </a:r>
            <a:endParaRPr lang="en-AU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32072E-D407-6053-2238-53CDF5472B03}"/>
              </a:ext>
            </a:extLst>
          </p:cNvPr>
          <p:cNvSpPr txBox="1"/>
          <p:nvPr/>
        </p:nvSpPr>
        <p:spPr>
          <a:xfrm>
            <a:off x="137160" y="0"/>
            <a:ext cx="608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Microsoft Sample_ Re-issue customer invoices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66EBC2D-6521-B56E-CD37-5DF341EC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656" y="109765"/>
            <a:ext cx="840075" cy="56469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0F41127-97BA-268E-BC71-77B75C42DD82}"/>
              </a:ext>
            </a:extLst>
          </p:cNvPr>
          <p:cNvSpPr txBox="1"/>
          <p:nvPr/>
        </p:nvSpPr>
        <p:spPr>
          <a:xfrm>
            <a:off x="521208" y="3312585"/>
            <a:ext cx="5312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Looks like there are two roles/teams </a:t>
            </a:r>
          </a:p>
          <a:p>
            <a:r>
              <a:rPr lang="en-AU" sz="1200" dirty="0"/>
              <a:t>- Processing start the case – then approval – then final processing </a:t>
            </a:r>
            <a:r>
              <a:rPr lang="en-AU" sz="1200" dirty="0">
                <a:solidFill>
                  <a:srgbClr val="C00000"/>
                </a:solidFill>
              </a:rPr>
              <a:t>(confirm)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E3B3E-4D14-E000-66CB-EDC10BD918FA}"/>
              </a:ext>
            </a:extLst>
          </p:cNvPr>
          <p:cNvSpPr txBox="1"/>
          <p:nvPr/>
        </p:nvSpPr>
        <p:spPr>
          <a:xfrm>
            <a:off x="11039856" y="200055"/>
            <a:ext cx="1252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/>
              <a:t>Role?</a:t>
            </a: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B03E19E5-ADD4-D801-B467-FFDCC6F54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2" y="1185569"/>
            <a:ext cx="1877117" cy="16927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Activities done by this role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Invoice Entry 133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Re-issuing the invoice 133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Refund With Standard Voucher 101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Credit Memo Entry 68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Check Customer Payment 68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Refund Customer 68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Confirm Payment Received 65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Fill Credit Memo 65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Credit Memo Creation 65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Refund With Special Voucher 12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B8BD1D5E-4F09-ECAE-2A34-C02673098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2223" y="1135198"/>
            <a:ext cx="1931619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Activities done by this role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Complete the Customer Memo    113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Approve Invoice                65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Reject Invoice                 48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80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27717C-6876-EA9F-8BEA-B0D07CF6ABF2}"/>
              </a:ext>
            </a:extLst>
          </p:cNvPr>
          <p:cNvSpPr/>
          <p:nvPr/>
        </p:nvSpPr>
        <p:spPr>
          <a:xfrm>
            <a:off x="841248" y="1097167"/>
            <a:ext cx="1252728" cy="5214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Process 1.1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9C9E3B-F3CC-8EA7-ACF3-0F3C2C6F982B}"/>
              </a:ext>
            </a:extLst>
          </p:cNvPr>
          <p:cNvSpPr/>
          <p:nvPr/>
        </p:nvSpPr>
        <p:spPr>
          <a:xfrm>
            <a:off x="5239512" y="1097167"/>
            <a:ext cx="1252728" cy="5214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Process 2.1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0DB2B4-7A73-4381-C7B8-36804E864AE0}"/>
              </a:ext>
            </a:extLst>
          </p:cNvPr>
          <p:cNvSpPr/>
          <p:nvPr/>
        </p:nvSpPr>
        <p:spPr>
          <a:xfrm>
            <a:off x="2307336" y="1097167"/>
            <a:ext cx="1252728" cy="5214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Process 1.2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6D4138-526D-2583-847C-306B4CA6BB73}"/>
              </a:ext>
            </a:extLst>
          </p:cNvPr>
          <p:cNvSpPr/>
          <p:nvPr/>
        </p:nvSpPr>
        <p:spPr>
          <a:xfrm>
            <a:off x="3773424" y="1097167"/>
            <a:ext cx="1252728" cy="5214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Process 1.3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E9ECBC-F66B-05EF-937F-5BBCB26BF848}"/>
              </a:ext>
            </a:extLst>
          </p:cNvPr>
          <p:cNvSpPr/>
          <p:nvPr/>
        </p:nvSpPr>
        <p:spPr>
          <a:xfrm>
            <a:off x="6705600" y="1097167"/>
            <a:ext cx="1252728" cy="5214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Process 2.2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73AC93-B230-250E-C8C4-EAD3F4E28B1F}"/>
              </a:ext>
            </a:extLst>
          </p:cNvPr>
          <p:cNvSpPr/>
          <p:nvPr/>
        </p:nvSpPr>
        <p:spPr>
          <a:xfrm>
            <a:off x="8171688" y="1097167"/>
            <a:ext cx="1252728" cy="5214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Process 3.1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84510C-A6B6-0E32-833F-1551CA713BDB}"/>
              </a:ext>
            </a:extLst>
          </p:cNvPr>
          <p:cNvSpPr/>
          <p:nvPr/>
        </p:nvSpPr>
        <p:spPr>
          <a:xfrm>
            <a:off x="9637776" y="1097167"/>
            <a:ext cx="1252728" cy="5214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Process 3.2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F01B6C-77AF-E562-2244-02A7C9D6A5CB}"/>
              </a:ext>
            </a:extLst>
          </p:cNvPr>
          <p:cNvSpPr/>
          <p:nvPr/>
        </p:nvSpPr>
        <p:spPr>
          <a:xfrm>
            <a:off x="841248" y="374904"/>
            <a:ext cx="10049256" cy="2468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End-to End process (Daily volume =  | </a:t>
            </a:r>
            <a:r>
              <a:rPr lang="en-AU" sz="1400" dirty="0" err="1"/>
              <a:t>Tgt</a:t>
            </a:r>
            <a:r>
              <a:rPr lang="en-AU" sz="1400" dirty="0"/>
              <a:t> = 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E8A64-4A7A-B779-37CE-023B16F616D0}"/>
              </a:ext>
            </a:extLst>
          </p:cNvPr>
          <p:cNvSpPr/>
          <p:nvPr/>
        </p:nvSpPr>
        <p:spPr>
          <a:xfrm>
            <a:off x="841248" y="753075"/>
            <a:ext cx="4184904" cy="185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Stage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748EF2-D3AE-5B9B-C293-C79A79D8E7BF}"/>
              </a:ext>
            </a:extLst>
          </p:cNvPr>
          <p:cNvSpPr/>
          <p:nvPr/>
        </p:nvSpPr>
        <p:spPr>
          <a:xfrm>
            <a:off x="5239512" y="753075"/>
            <a:ext cx="2718816" cy="185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Stage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666C2F-3C3D-81F7-CE26-72A1069A4C30}"/>
              </a:ext>
            </a:extLst>
          </p:cNvPr>
          <p:cNvSpPr/>
          <p:nvPr/>
        </p:nvSpPr>
        <p:spPr>
          <a:xfrm>
            <a:off x="8171688" y="753075"/>
            <a:ext cx="2718816" cy="1854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Stage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FE3DD6-F6C2-698D-8979-E9846CDCD522}"/>
              </a:ext>
            </a:extLst>
          </p:cNvPr>
          <p:cNvSpPr txBox="1"/>
          <p:nvPr/>
        </p:nvSpPr>
        <p:spPr>
          <a:xfrm>
            <a:off x="73152" y="374904"/>
            <a:ext cx="640080" cy="246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dirty="0"/>
              <a:t>L</a:t>
            </a:r>
            <a:r>
              <a:rPr lang="en-AU" sz="1200" dirty="0"/>
              <a:t>x</a:t>
            </a:r>
            <a:endParaRPr lang="en-A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4EA0A2B-E66A-8C1E-01AD-4FFD3DFB7AAB}"/>
              </a:ext>
            </a:extLst>
          </p:cNvPr>
          <p:cNvSpPr txBox="1"/>
          <p:nvPr/>
        </p:nvSpPr>
        <p:spPr>
          <a:xfrm>
            <a:off x="73152" y="722376"/>
            <a:ext cx="640080" cy="246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dirty="0"/>
              <a:t>L</a:t>
            </a:r>
            <a:r>
              <a:rPr lang="en-AU" sz="1200" i="1" dirty="0"/>
              <a:t>x+1</a:t>
            </a:r>
            <a:endParaRPr lang="en-AU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1D9493-C6AA-BB51-8951-30C49F1ADB4C}"/>
              </a:ext>
            </a:extLst>
          </p:cNvPr>
          <p:cNvSpPr txBox="1"/>
          <p:nvPr/>
        </p:nvSpPr>
        <p:spPr>
          <a:xfrm>
            <a:off x="73152" y="1234440"/>
            <a:ext cx="640080" cy="24688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AU" dirty="0"/>
              <a:t>L</a:t>
            </a:r>
            <a:r>
              <a:rPr lang="en-AU" sz="1200" i="1" dirty="0"/>
              <a:t>x+2</a:t>
            </a:r>
            <a:endParaRPr lang="en-AU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32072E-D407-6053-2238-53CDF5472B03}"/>
              </a:ext>
            </a:extLst>
          </p:cNvPr>
          <p:cNvSpPr txBox="1"/>
          <p:nvPr/>
        </p:nvSpPr>
        <p:spPr>
          <a:xfrm>
            <a:off x="137160" y="0"/>
            <a:ext cx="635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Handling multiple activities “Events” per process?!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F41127-97BA-268E-BC71-77B75C42DD82}"/>
              </a:ext>
            </a:extLst>
          </p:cNvPr>
          <p:cNvSpPr txBox="1"/>
          <p:nvPr/>
        </p:nvSpPr>
        <p:spPr>
          <a:xfrm>
            <a:off x="2921508" y="2437429"/>
            <a:ext cx="3570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????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1DCE303-E028-9E30-0E56-01A35E87F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150618"/>
              </p:ext>
            </p:extLst>
          </p:nvPr>
        </p:nvGraphicFramePr>
        <p:xfrm>
          <a:off x="606044" y="3970882"/>
          <a:ext cx="1073251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502">
                  <a:extLst>
                    <a:ext uri="{9D8B030D-6E8A-4147-A177-3AD203B41FA5}">
                      <a16:colId xmlns:a16="http://schemas.microsoft.com/office/drawing/2014/main" val="585522321"/>
                    </a:ext>
                  </a:extLst>
                </a:gridCol>
                <a:gridCol w="1192502">
                  <a:extLst>
                    <a:ext uri="{9D8B030D-6E8A-4147-A177-3AD203B41FA5}">
                      <a16:colId xmlns:a16="http://schemas.microsoft.com/office/drawing/2014/main" val="2603087743"/>
                    </a:ext>
                  </a:extLst>
                </a:gridCol>
                <a:gridCol w="1192502">
                  <a:extLst>
                    <a:ext uri="{9D8B030D-6E8A-4147-A177-3AD203B41FA5}">
                      <a16:colId xmlns:a16="http://schemas.microsoft.com/office/drawing/2014/main" val="341006920"/>
                    </a:ext>
                  </a:extLst>
                </a:gridCol>
                <a:gridCol w="1192502">
                  <a:extLst>
                    <a:ext uri="{9D8B030D-6E8A-4147-A177-3AD203B41FA5}">
                      <a16:colId xmlns:a16="http://schemas.microsoft.com/office/drawing/2014/main" val="1187221432"/>
                    </a:ext>
                  </a:extLst>
                </a:gridCol>
                <a:gridCol w="1192502">
                  <a:extLst>
                    <a:ext uri="{9D8B030D-6E8A-4147-A177-3AD203B41FA5}">
                      <a16:colId xmlns:a16="http://schemas.microsoft.com/office/drawing/2014/main" val="4219901445"/>
                    </a:ext>
                  </a:extLst>
                </a:gridCol>
                <a:gridCol w="1192502">
                  <a:extLst>
                    <a:ext uri="{9D8B030D-6E8A-4147-A177-3AD203B41FA5}">
                      <a16:colId xmlns:a16="http://schemas.microsoft.com/office/drawing/2014/main" val="2419838080"/>
                    </a:ext>
                  </a:extLst>
                </a:gridCol>
                <a:gridCol w="1192502">
                  <a:extLst>
                    <a:ext uri="{9D8B030D-6E8A-4147-A177-3AD203B41FA5}">
                      <a16:colId xmlns:a16="http://schemas.microsoft.com/office/drawing/2014/main" val="1629767102"/>
                    </a:ext>
                  </a:extLst>
                </a:gridCol>
                <a:gridCol w="1192502">
                  <a:extLst>
                    <a:ext uri="{9D8B030D-6E8A-4147-A177-3AD203B41FA5}">
                      <a16:colId xmlns:a16="http://schemas.microsoft.com/office/drawing/2014/main" val="2343786610"/>
                    </a:ext>
                  </a:extLst>
                </a:gridCol>
                <a:gridCol w="1192502">
                  <a:extLst>
                    <a:ext uri="{9D8B030D-6E8A-4147-A177-3AD203B41FA5}">
                      <a16:colId xmlns:a16="http://schemas.microsoft.com/office/drawing/2014/main" val="487396523"/>
                    </a:ext>
                  </a:extLst>
                </a:gridCol>
              </a:tblGrid>
              <a:tr h="216880"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FTEs (external dataset)</a:t>
                      </a:r>
                    </a:p>
                    <a:p>
                      <a:pPr algn="ctr"/>
                      <a:r>
                        <a:rPr lang="en-AU" sz="1000" dirty="0"/>
                        <a:t>Process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AHT (external)</a:t>
                      </a:r>
                    </a:p>
                    <a:p>
                      <a:pPr algn="ctr"/>
                      <a:r>
                        <a:rPr lang="en-AU" sz="1000" dirty="0"/>
                        <a:t>Process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FTE cost per day (external)</a:t>
                      </a:r>
                    </a:p>
                    <a:p>
                      <a:pPr algn="ctr"/>
                      <a:r>
                        <a:rPr lang="en-AU" sz="1000" dirty="0"/>
                        <a:t>Process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Availability (Calculated)</a:t>
                      </a:r>
                    </a:p>
                    <a:p>
                      <a:pPr algn="ctr"/>
                      <a:r>
                        <a:rPr lang="en-AU" sz="1000" dirty="0"/>
                        <a:t>Process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Cases processed (mining)</a:t>
                      </a:r>
                    </a:p>
                    <a:p>
                      <a:pPr algn="ctr"/>
                      <a:r>
                        <a:rPr lang="en-AU" sz="1000" dirty="0"/>
                        <a:t>Process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Estimated Processing times(calculated)</a:t>
                      </a:r>
                    </a:p>
                    <a:p>
                      <a:pPr algn="ctr"/>
                      <a:r>
                        <a:rPr lang="en-AU" sz="1000" dirty="0"/>
                        <a:t>Process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Utilisation (calculated)</a:t>
                      </a:r>
                    </a:p>
                    <a:p>
                      <a:pPr algn="ctr"/>
                      <a:r>
                        <a:rPr lang="en-AU" sz="1000" dirty="0"/>
                        <a:t>Process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000" dirty="0"/>
                        <a:t>Cost per Case (calculated)</a:t>
                      </a:r>
                    </a:p>
                    <a:p>
                      <a:pPr algn="ctr"/>
                      <a:r>
                        <a:rPr lang="en-AU" sz="1000" dirty="0"/>
                        <a:t>Process 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671074"/>
                  </a:ext>
                </a:extLst>
              </a:tr>
              <a:tr h="216880">
                <a:tc>
                  <a:txBody>
                    <a:bodyPr/>
                    <a:lstStyle/>
                    <a:p>
                      <a:r>
                        <a:rPr lang="en-AU" sz="1000" dirty="0"/>
                        <a:t>01/01/2013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2 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5.5 x $80 = $440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5.5 x 8 = 44 hrs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10 x 2  = 20hrs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20/44 = 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00" dirty="0"/>
                        <a:t>$440 / 10 = $44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1307"/>
                  </a:ext>
                </a:extLst>
              </a:tr>
              <a:tr h="216880"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871711"/>
                  </a:ext>
                </a:extLst>
              </a:tr>
              <a:tr h="216880"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74208"/>
                  </a:ext>
                </a:extLst>
              </a:tr>
              <a:tr h="216880"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617019"/>
                  </a:ext>
                </a:extLst>
              </a:tr>
              <a:tr h="216880"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57429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577C83D-E8DE-1D35-7264-6F510366A1DD}"/>
              </a:ext>
            </a:extLst>
          </p:cNvPr>
          <p:cNvSpPr txBox="1"/>
          <p:nvPr/>
        </p:nvSpPr>
        <p:spPr>
          <a:xfrm>
            <a:off x="243840" y="3533255"/>
            <a:ext cx="6355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C00000"/>
                </a:solidFill>
              </a:rPr>
              <a:t>Example to test?</a:t>
            </a:r>
          </a:p>
        </p:txBody>
      </p:sp>
    </p:spTree>
    <p:extLst>
      <p:ext uri="{BB962C8B-B14F-4D97-AF65-F5344CB8AC3E}">
        <p14:creationId xmlns:p14="http://schemas.microsoft.com/office/powerpoint/2010/main" val="1222855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255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Seweiha</dc:creator>
  <cp:lastModifiedBy>Peter Seweiha</cp:lastModifiedBy>
  <cp:revision>1</cp:revision>
  <dcterms:created xsi:type="dcterms:W3CDTF">2023-11-04T02:39:20Z</dcterms:created>
  <dcterms:modified xsi:type="dcterms:W3CDTF">2023-11-04T05:40:55Z</dcterms:modified>
</cp:coreProperties>
</file>