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57" r:id="rId4"/>
    <p:sldId id="259" r:id="rId5"/>
    <p:sldId id="260" r:id="rId6"/>
    <p:sldId id="277" r:id="rId7"/>
    <p:sldId id="286" r:id="rId8"/>
    <p:sldId id="278" r:id="rId9"/>
    <p:sldId id="295" r:id="rId10"/>
    <p:sldId id="279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82" r:id="rId20"/>
    <p:sldId id="284" r:id="rId21"/>
    <p:sldId id="28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D577-E711-4F0A-A597-79D8320811B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92BAA-BC19-467C-9F73-1B5F5504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92BAA-BC19-467C-9F73-1B5F5504B8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436B-3FC8-32F2-6B94-5C95B51D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51A3-EB05-88A4-18A2-383B180C3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3AAD-513F-D820-C94D-B1350987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8F45-5EF6-4BA4-9EF9-21873DFB8715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0F56-94A7-6372-934E-707CE008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F193-852F-1A93-3A00-1B1E7D25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B4C709A1-2348-5C30-222D-23256444FCBA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125915" y="136525"/>
            <a:ext cx="1940170" cy="16950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68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58DA-B57D-799C-DB27-14321ADF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93769-9910-2175-1888-C7686903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E145-E8EC-5162-297D-66F2C4C0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967-9816-499C-AB4B-C0FC2F66720D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8059-EBF4-256A-D104-5D9ACE0F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7881-770B-77BF-19EF-E5D48473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F53FE-B2BD-B33C-6F52-DBA89647E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07BA-934E-E937-DE3C-E73F72F1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403C-EDEF-1D0F-FDDA-CA9755E0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7465-797B-46B6-A7BA-BAD3E6FC9E30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DD69-2934-6097-7D20-840F139F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2490-E669-BFC8-7AD6-34C3517A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3C9A-88CB-CC5C-38D6-90114238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E1FA-8ECB-9A27-2BE1-799FC56A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7499-FA34-F075-6513-AE32CE2C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7FDD-3513-F371-0F81-1BB7E33E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5C94-D2FD-41E9-A528-4214075E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41BB-566F-5ECE-F144-8782593F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6D9D9-5BE2-A49A-332C-913A418A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CC39-8FF5-3A17-5275-B71D83CC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82F0-F3F7-42FF-8D5D-2D21C8A34A49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230D-89AB-73B5-C339-0675819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3C43-3457-EE55-0086-57499D1A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65FA-EA51-9B56-ABD8-341A075B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4066-163E-A51C-43E9-A1BF7E02C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5E00-A851-74A7-3478-CAC640A6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16690-5915-5A3E-825F-4AD3F514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A97-EE2C-465D-B14B-7475B8678DA8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621F4-F3B2-00E9-D549-2CE0A754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5BEF-ACB1-4FA6-2C4A-780A2755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5AF-8E7A-CEA0-1891-7B808E78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E998-7B2E-8537-549B-1231A07A9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6CF0F-6344-1DB8-3319-D9040939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79781-88FB-682E-1641-04FCB199C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0ED85-2148-8E2D-F70B-A73547E39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FD2EF-AE8D-6899-799E-A80DF555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56A2-A6E8-4C44-AA9E-4F5628D6BBB5}" type="datetime1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915BF-2BA7-A3C3-9727-BF2C6E68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82580-1EDA-F274-C9E7-52573D0A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2BB6-C343-3EB6-9C53-14781D09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0E5D4-D8D3-7E25-26FF-9882C27F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A082-D35D-4107-A4BF-8A78C47DC0CE}" type="datetime1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B0D74-6CC6-69CE-248B-CF6FDEC7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8C218-FAB3-49A9-B6CC-B3609B13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50FF8-3E6C-1CE0-F867-0B536440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DCC7-3996-4C97-914E-B079D5E3DF8C}" type="datetime1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46D47-F585-E8CB-50C8-6B0F5213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2523A-F471-0D7C-9F71-404E1753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8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37B-2B30-C7D5-B00D-F0C04EFA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E4EC-9355-45EB-F00A-3DFF484D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C68E6-B85C-4815-44E8-87E4CBC1E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FF1BB-48C8-4786-8582-B0B5DE0F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A11-8A1B-4F35-9FC3-A508EA8A0333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BEC1-486E-220B-C268-D71A9D77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7761-091C-4895-1610-A03584DD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B292-556E-FEA4-3829-0E809DDD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B30BB-083E-81C2-2D7A-DFD6E88A5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D1C74-B8A7-6BC7-4783-FAEC001B3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DA90-7C72-5D89-84F6-6477D303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0C4-E89B-4AE2-9C9C-F402479D59A1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F8504-AAE2-8A98-C590-E3A06052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F37F-F1A8-4F2E-44D3-9A0CE0C8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C47D2-4BA7-7318-A1A8-E4AFA3B3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5D27-D049-DBC0-5AD7-795F8B372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FD8D-F6E5-6972-C4D3-7899A997F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4FB30-3BE4-4C21-89AF-A0EA3257E411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7B9F-6C95-26AC-5A75-D3BF23023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91BD-395C-29FB-FEE3-30ABC9E89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EADC-91F3-6B62-89DB-0502A9F7B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14" y="1800665"/>
            <a:ext cx="10592972" cy="21804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ONLINE BUS TICKET RESERVATION SYSTEM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DFCDC-2FB9-E448-9503-EDD09F0A8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196" y="4202723"/>
            <a:ext cx="10592971" cy="1874520"/>
          </a:xfrm>
        </p:spPr>
        <p:txBody>
          <a:bodyPr>
            <a:normAutofit/>
          </a:bodyPr>
          <a:lstStyle/>
          <a:p>
            <a:r>
              <a:rPr lang="en-US" sz="3200" dirty="0"/>
              <a:t>CMT 400 : </a:t>
            </a:r>
            <a:r>
              <a:rPr lang="en-US" sz="3200"/>
              <a:t>Research Project </a:t>
            </a:r>
            <a:endParaRPr lang="en-US" sz="3200" dirty="0"/>
          </a:p>
          <a:p>
            <a:r>
              <a:rPr lang="en-US" sz="3200" dirty="0"/>
              <a:t>Name : PETER SILA KIOKO| REG. Num: 1040449</a:t>
            </a:r>
          </a:p>
          <a:p>
            <a:r>
              <a:rPr lang="en-US" sz="3200" dirty="0"/>
              <a:t>Supervisor: CHRIS NANDASABA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4143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E6D5-0F13-0E51-537C-9368A54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C3BE-ED68-A2D0-8F16-C588B865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System users/actors</a:t>
            </a:r>
          </a:p>
          <a:p>
            <a:pPr lvl="1"/>
            <a:r>
              <a:rPr lang="en-US" dirty="0"/>
              <a:t>Administrators</a:t>
            </a:r>
          </a:p>
          <a:p>
            <a:pPr lvl="1"/>
            <a:r>
              <a:rPr lang="en-US" dirty="0"/>
              <a:t>Passengers</a:t>
            </a:r>
          </a:p>
          <a:p>
            <a:r>
              <a:rPr lang="en-US" dirty="0"/>
              <a:t>System Input/ Input forms</a:t>
            </a:r>
          </a:p>
          <a:p>
            <a:pPr lvl="1"/>
            <a:r>
              <a:rPr lang="en-US" dirty="0"/>
              <a:t>User registration form</a:t>
            </a:r>
          </a:p>
          <a:p>
            <a:pPr lvl="1"/>
            <a:r>
              <a:rPr lang="en-US" dirty="0"/>
              <a:t>User login form</a:t>
            </a:r>
          </a:p>
          <a:p>
            <a:pPr lvl="1"/>
            <a:r>
              <a:rPr lang="en-US" dirty="0"/>
              <a:t>Forgot password form</a:t>
            </a:r>
          </a:p>
          <a:p>
            <a:pPr lvl="1"/>
            <a:r>
              <a:rPr lang="en-US" dirty="0"/>
              <a:t>Contact us form</a:t>
            </a:r>
          </a:p>
          <a:p>
            <a:pPr lvl="1"/>
            <a:r>
              <a:rPr lang="en-US" dirty="0"/>
              <a:t>Search schedule form</a:t>
            </a:r>
          </a:p>
          <a:p>
            <a:pPr lvl="1"/>
            <a:r>
              <a:rPr lang="en-US" dirty="0"/>
              <a:t>Add bus form</a:t>
            </a:r>
          </a:p>
          <a:p>
            <a:pPr lvl="1"/>
            <a:r>
              <a:rPr lang="en-US" dirty="0"/>
              <a:t>Edit bus form</a:t>
            </a:r>
          </a:p>
          <a:p>
            <a:pPr lvl="1"/>
            <a:r>
              <a:rPr lang="en-US" dirty="0"/>
              <a:t>Add driver form</a:t>
            </a:r>
          </a:p>
          <a:p>
            <a:pPr lvl="1"/>
            <a:r>
              <a:rPr lang="en-US" dirty="0"/>
              <a:t>Edit driver form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AA13-1006-88AC-EEED-7BF8CA6D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A518-152A-2D2F-5997-0A31F504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7AF9-1BC0-07A6-303F-2FE743D8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30EC-D6FC-4EC1-9EF2-182DE533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Analysis(3) Continuation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62F3-C8EC-4DEA-AF6C-B5B07774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Add user form</a:t>
            </a:r>
          </a:p>
          <a:p>
            <a:pPr lvl="1"/>
            <a:r>
              <a:rPr lang="en-US" dirty="0"/>
              <a:t>Add bus form</a:t>
            </a:r>
          </a:p>
          <a:p>
            <a:pPr lvl="1"/>
            <a:r>
              <a:rPr lang="en-US" dirty="0"/>
              <a:t>Edit bus form</a:t>
            </a:r>
          </a:p>
          <a:p>
            <a:pPr lvl="1"/>
            <a:r>
              <a:rPr lang="en-US" dirty="0"/>
              <a:t>Add schedule form</a:t>
            </a:r>
          </a:p>
          <a:p>
            <a:pPr lvl="1"/>
            <a:r>
              <a:rPr lang="en-US" dirty="0"/>
              <a:t>Edit schedule form</a:t>
            </a:r>
          </a:p>
          <a:p>
            <a:pPr lvl="1"/>
            <a:r>
              <a:rPr lang="en-US" dirty="0"/>
              <a:t>Search booking form</a:t>
            </a:r>
          </a:p>
          <a:p>
            <a:pPr lvl="1"/>
            <a:r>
              <a:rPr lang="en-US" dirty="0"/>
              <a:t>Add user form</a:t>
            </a:r>
          </a:p>
          <a:p>
            <a:pPr lvl="1"/>
            <a:r>
              <a:rPr lang="en-US" dirty="0"/>
              <a:t>Search user form</a:t>
            </a:r>
          </a:p>
          <a:p>
            <a:pPr lvl="1"/>
            <a:r>
              <a:rPr lang="en-US" dirty="0"/>
              <a:t>Allocate driver a bus form</a:t>
            </a:r>
          </a:p>
          <a:p>
            <a:pPr lvl="1"/>
            <a:r>
              <a:rPr lang="en-US" dirty="0"/>
              <a:t>Add location form</a:t>
            </a:r>
          </a:p>
          <a:p>
            <a:pPr lvl="1"/>
            <a:r>
              <a:rPr lang="en-US" dirty="0"/>
              <a:t>Edit location form</a:t>
            </a:r>
          </a:p>
          <a:p>
            <a:pPr marL="0" indent="0">
              <a:buNone/>
            </a:pPr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0423-CBEF-452B-B04C-7AD5E728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3B6A-1F58-40BA-8998-96A045F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4351-495B-4317-8A8B-DAEA4587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4037-30D3-4A4F-961F-23588F97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Analysis(3) Continuation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8E72-FFD9-49CB-A9A8-9B7FCAD7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System output/ Reports</a:t>
            </a:r>
          </a:p>
          <a:p>
            <a:pPr lvl="1"/>
            <a:r>
              <a:rPr lang="en-US" dirty="0"/>
              <a:t>Bus report based on status</a:t>
            </a:r>
          </a:p>
          <a:p>
            <a:pPr lvl="1"/>
            <a:r>
              <a:rPr lang="en-US" dirty="0"/>
              <a:t>Schedule report based on route</a:t>
            </a:r>
          </a:p>
          <a:p>
            <a:pPr lvl="1"/>
            <a:r>
              <a:rPr lang="en-US" dirty="0"/>
              <a:t>Booking report based on Payment status</a:t>
            </a:r>
          </a:p>
          <a:p>
            <a:pPr lvl="1"/>
            <a:r>
              <a:rPr lang="en-US" dirty="0"/>
              <a:t>Booking report based on schedule</a:t>
            </a:r>
          </a:p>
          <a:p>
            <a:pPr lvl="1"/>
            <a:r>
              <a:rPr lang="en-US" dirty="0"/>
              <a:t>User report based on role</a:t>
            </a:r>
          </a:p>
          <a:p>
            <a:pPr lvl="1"/>
            <a:r>
              <a:rPr lang="en-US" dirty="0"/>
              <a:t>Payment report based on Payment status</a:t>
            </a:r>
          </a:p>
          <a:p>
            <a:r>
              <a:rPr lang="en-US" dirty="0"/>
              <a:t>System Entities</a:t>
            </a:r>
          </a:p>
          <a:p>
            <a:pPr lvl="1"/>
            <a:r>
              <a:rPr lang="en-US" dirty="0"/>
              <a:t>User and Authentication entities – it can be an admin or a passenger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Bus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Booking</a:t>
            </a:r>
          </a:p>
          <a:p>
            <a:pPr lvl="1"/>
            <a:r>
              <a:rPr lang="en-US" dirty="0"/>
              <a:t>Payment</a:t>
            </a:r>
          </a:p>
          <a:p>
            <a:pPr lvl="1"/>
            <a:r>
              <a:rPr lang="en-US" dirty="0"/>
              <a:t>Driver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4DDC-3DD0-4D04-AA47-97A5F6EC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1B18-8342-46EC-A56A-23C8D314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CDF7-92DF-4B15-B3B2-2683D3E6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42C-6756-49CD-936E-201D4536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 System Activity Diagram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5B7C-A4EF-4490-B3DC-631A9A7E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BD27-5614-423C-B46E-9CA86DE8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839B-058B-4014-A70D-11E14A46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ED99-EF0C-4858-9A34-50AFB3B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C5F7A-F39D-4018-BC3B-A0FCF867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91" y="1267097"/>
            <a:ext cx="5092217" cy="522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4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3F13-2058-4A3E-B09C-3EECB8D0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Design: System Sequence Diagram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02A99C-AF79-497E-B183-B939A8C75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120" y="1825625"/>
            <a:ext cx="5321759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5B3A-C9AA-4AA8-A771-8FC05929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2DCD-2167-4F60-BC4D-75A054AA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4A25-BFCE-4D9E-B104-B9D4EACB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FE26-731F-489D-8CA8-ED787C0E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Design: Registration flow chart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CFD9FF-4D51-4D12-98D3-D09F9AE47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177" y="1825625"/>
            <a:ext cx="3127646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9FE8-F539-4836-B565-6A24D0B2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8890A-0121-4B86-BE1D-754D7A04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B9EF-FD39-4698-A3C3-BCE6AD89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1B8-4EBE-4F92-BAD7-B4B009ED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Design: login flowchart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14319B-73B4-43A9-B055-8A9B6BA2A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318" y="1825625"/>
            <a:ext cx="3135363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3554-7BB9-4119-A655-0B1F447C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73D39-5693-4E6D-8BC8-3E968C1F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1092-C98A-4CC7-99E6-13067B1A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B40-4D49-4B3B-9929-A02FEC66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Design: logout flowchart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CFDD85-E6C7-4D8B-88EC-6FB4F0D0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149" y="1825625"/>
            <a:ext cx="3247701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0F65-3B28-4F98-9936-6B1E1C57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7987-74FC-415E-90EA-181A72AB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E621-A81A-4881-9DD6-185400FD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7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7368-5C93-4A6B-B522-7E96A44E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 Context Diagram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4CBF16-CB39-4A33-9776-CFDE776FC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631" y="1825625"/>
            <a:ext cx="6300737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79C9-EBD0-46A6-8837-08EB9721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535D-6B36-4EE9-8F50-EBAD3087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C097-5FE1-4305-B3EA-C8509EFC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642E-6994-8620-0A1C-F2BE8AEB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Design(2) : 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4F56-BAFE-B7A8-33A8-5CBEF490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KE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6993-DB10-64AC-3256-DADD30A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BD0B-2B3B-D72C-12CD-169761E5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83D4-54E8-F5D3-FD79-8D75E29B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63647-3C47-46D4-94CD-9C98316536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7" y="1277257"/>
            <a:ext cx="6923313" cy="52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EF36-4CC5-EEA1-6E5C-E6D2E0C5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46F0-4E3A-8946-15FD-942C7257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"Bus Ticket Reservation System" is an innovative web application designed to address bus ticketing problems.</a:t>
            </a:r>
          </a:p>
          <a:p>
            <a:r>
              <a:rPr lang="en-US" dirty="0"/>
              <a:t>Traditionally, bus ticket reservations were primarily managed through manual processes.</a:t>
            </a:r>
          </a:p>
          <a:p>
            <a:r>
              <a:rPr lang="en-US" dirty="0"/>
              <a:t>This approach posed numerous challenges, including limited accessibility, long queues, and a lack of real-time information.</a:t>
            </a:r>
          </a:p>
          <a:p>
            <a:r>
              <a:rPr lang="en-US" dirty="0"/>
              <a:t>The "Bus Ticket Reservation System" is an innovative web application designed to address these challenges. </a:t>
            </a:r>
          </a:p>
          <a:p>
            <a:r>
              <a:rPr lang="en-US" dirty="0"/>
              <a:t>Additionally, it streamlines booking processes, offering features for cancellations, modifications, and providing up-to-the-minute information on bus availability and schedules.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BFC7D-464F-8E47-545C-126CF50C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5275-69A9-4E91-923E-D96F4D81A4CC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47E2-2CD5-F5CB-4966-6D601C3F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C11E9-F395-69BC-94FC-EF1D4EAB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9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4670-8F27-01BC-EE3E-301F3B22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00A2-7DFC-86DA-87DC-632AFAFE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DA1D-BDF9-C092-B037-99EDB436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1BD0-E607-0ACA-F904-EC17C7B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9FEE-9696-BD01-ABCE-FE031236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E7421-B998-439C-A16C-A3FFB12B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296"/>
            <a:ext cx="10515600" cy="25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2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DAAB-7ECD-349E-5A01-49A474B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0410-E526-2B41-F15D-788C06FA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user registration and login</a:t>
            </a:r>
          </a:p>
          <a:p>
            <a:r>
              <a:rPr lang="en-GB" dirty="0"/>
              <a:t>Implemented user booking process</a:t>
            </a:r>
          </a:p>
          <a:p>
            <a:r>
              <a:rPr lang="en-GB" dirty="0"/>
              <a:t>Implemented frontend and backend for all features</a:t>
            </a:r>
          </a:p>
          <a:p>
            <a:r>
              <a:rPr lang="en-GB" dirty="0"/>
              <a:t>Implemented the admin dashboard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A094-8A88-952C-74F6-1557FF73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E3A0-D133-5287-949D-5ED65E2C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8F7D-550F-26F9-1934-DE07C281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2E45-4AB7-BD9D-C545-EF903A70D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CF835-A000-6753-5694-805F0218F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[proceed to your system /prototype presentation]</a:t>
            </a:r>
          </a:p>
        </p:txBody>
      </p:sp>
    </p:spTree>
    <p:extLst>
      <p:ext uri="{BB962C8B-B14F-4D97-AF65-F5344CB8AC3E}">
        <p14:creationId xmlns:p14="http://schemas.microsoft.com/office/powerpoint/2010/main" val="190445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EAB1-6F90-F2DC-29B8-2C999D4E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2CCC-73FA-885E-5A4F-A57C31DF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traditional methods of bus ticket reservation and management present a series of challenges and inefficiencies. </a:t>
            </a:r>
          </a:p>
          <a:p>
            <a:r>
              <a:rPr lang="en-US" dirty="0"/>
              <a:t>The reliance on manual processes, paper-based tickets, and in-person transactions has limited accessibility.</a:t>
            </a:r>
          </a:p>
          <a:p>
            <a:r>
              <a:rPr lang="en-US" dirty="0"/>
              <a:t>Lack of Real-Time Information: Passengers often face difficulties obtaining real-time information on bus schedules, availability.</a:t>
            </a:r>
          </a:p>
          <a:p>
            <a:r>
              <a:rPr lang="en-US" dirty="0"/>
              <a:t>Operational Challenges: For bus operators, manual ticketing processes are labor-intensive and prone to human errors.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2FC0-BC1D-D037-F1A7-201B160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C34A-FB17-4502-B8B0-C32B7C226254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8328C-9DBF-122F-F905-96089718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41E-6091-DA20-0FB5-4A1E1CFF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4A01-7AD1-A87C-C007-70C1588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4990-0FF6-1ED4-49A9-C8EE0737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flexibility to customers since booking can be done without travelling to the booking office.</a:t>
            </a:r>
          </a:p>
          <a:p>
            <a:r>
              <a:rPr lang="en-US" dirty="0"/>
              <a:t>Provide a user friendly bus ticket booking facility on the web so customers can get bus tickets through the online system without having to queue at the offices.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DE3B-AC07-4A00-832B-0B005D24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5CCB-E238-42AB-B195-E1B13A2052D1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B61C-13C6-A28C-7B39-A66B50C7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362E-998C-4523-8DE8-25B2FF8B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968A-4256-592C-90E6-BD9D120F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9CEB-A598-CB8E-B78C-30CDAD81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Assess the Implementation of the "Bus Ticket Reservation System“.</a:t>
            </a:r>
          </a:p>
          <a:p>
            <a:r>
              <a:rPr lang="en-US" dirty="0"/>
              <a:t>To Examine the Impact of the Online Booking System on Passengers.</a:t>
            </a:r>
          </a:p>
          <a:p>
            <a:r>
              <a:rPr lang="en-US" dirty="0"/>
              <a:t>To Identify Areas for Further Enhancement.</a:t>
            </a:r>
          </a:p>
          <a:p>
            <a:r>
              <a:rPr lang="en-US" dirty="0"/>
              <a:t>To Contribute to the Advancement of the Bus Transport Sector.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7429-3E40-586C-BF72-AEAF0C14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46-0887-40D7-A50C-F8D8F0CA8691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98B1-FAEB-5511-6665-168AB9B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CD73-2FDA-0804-4269-EEF12AF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761E-C157-1CDF-556B-A50FA15C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Analysis: </a:t>
            </a:r>
            <a:r>
              <a:rPr lang="en-US" dirty="0"/>
              <a:t>Requirements analysis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3580-1756-B799-317E-DD71E582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Functional requirements</a:t>
            </a:r>
          </a:p>
          <a:p>
            <a:r>
              <a:rPr lang="en-US" dirty="0"/>
              <a:t>The system will perform the following functions:</a:t>
            </a:r>
            <a:endParaRPr lang="en-K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Capture user details during registration.</a:t>
            </a:r>
            <a:endParaRPr lang="en-K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Enable users and admins to log in.</a:t>
            </a:r>
            <a:endParaRPr lang="en-K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Allow users to search for available bus routes.</a:t>
            </a:r>
            <a:endParaRPr lang="en-K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Enable users to book tickets.</a:t>
            </a:r>
            <a:endParaRPr lang="en-K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reports of bookings and transactions for the admin.</a:t>
            </a:r>
            <a:endParaRPr lang="en-K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Allow the admin to create, edit and delete bus information.</a:t>
            </a:r>
            <a:endParaRPr lang="en-K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Allow the admin to create, edit, or delete user accounts.</a:t>
            </a:r>
            <a:endParaRPr lang="en-KE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Enable users to view their bookings history.</a:t>
            </a:r>
            <a:endParaRPr lang="en-K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C360-68E0-EFB1-A657-8EAE1C94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50D5-6073-DBBF-0B07-821D57D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7B2C-7F3D-4EFF-AC4A-C0ED4C90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42DD-7F5D-46E0-A457-D6934CCB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Analysis: </a:t>
            </a:r>
            <a:r>
              <a:rPr lang="en-US" dirty="0"/>
              <a:t>Requirements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42EC3-2F6C-4D69-BE65-B4C52322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8000" dirty="0"/>
              <a:t>Non-functional requirements</a:t>
            </a:r>
          </a:p>
          <a:p>
            <a:pPr marL="0" indent="0">
              <a:buNone/>
            </a:pPr>
            <a:r>
              <a:rPr lang="en-US" sz="8000" dirty="0"/>
              <a:t>These requirements portray the goals the system aims to achieve.</a:t>
            </a:r>
          </a:p>
          <a:p>
            <a:r>
              <a:rPr lang="en-US" sz="8000" b="1" i="1" dirty="0"/>
              <a:t>Security </a:t>
            </a:r>
            <a:r>
              <a:rPr lang="en-US" sz="8000" dirty="0"/>
              <a:t>The system will ensure secure access to confidential data by restricting access to unauthorized personnel</a:t>
            </a:r>
          </a:p>
          <a:p>
            <a:r>
              <a:rPr lang="en-US" sz="8000" b="1" i="1" dirty="0"/>
              <a:t>Portability </a:t>
            </a:r>
            <a:r>
              <a:rPr lang="en-US" sz="8000" dirty="0"/>
              <a:t>The system should be flexible to run on new platforms without requiring code changes.</a:t>
            </a:r>
            <a:endParaRPr lang="en-KE" sz="8000" dirty="0"/>
          </a:p>
          <a:p>
            <a:r>
              <a:rPr lang="en-US" sz="8000" b="1" i="1" dirty="0"/>
              <a:t>Reliability and Dependability </a:t>
            </a:r>
            <a:r>
              <a:rPr lang="en-US" sz="8000" dirty="0"/>
              <a:t>The system will undergo testing to ensure it can perform its tasks without failures in the appropriate environment.</a:t>
            </a:r>
            <a:endParaRPr lang="en-KE" sz="8000" dirty="0"/>
          </a:p>
          <a:p>
            <a:r>
              <a:rPr lang="en-US" sz="8000" b="1" i="1" dirty="0"/>
              <a:t>Fault Tolerance </a:t>
            </a:r>
            <a:r>
              <a:rPr lang="en-US" sz="8000" dirty="0"/>
              <a:t>The system should be able to resist and recover from failures easily.</a:t>
            </a:r>
          </a:p>
          <a:p>
            <a:r>
              <a:rPr lang="en-US" sz="8000" b="1" i="1" dirty="0"/>
              <a:t>User-Friendliness </a:t>
            </a:r>
            <a:r>
              <a:rPr lang="en-US" sz="8000" dirty="0"/>
              <a:t>The system will feature visible text and graphics, good color contrast, readable fonts, and easy navigation to accommodate first-time users.</a:t>
            </a:r>
            <a:endParaRPr lang="en-KE" sz="8000" dirty="0"/>
          </a:p>
          <a:p>
            <a:r>
              <a:rPr lang="en-US" sz="8000" b="1" i="1" dirty="0"/>
              <a:t>Scalability </a:t>
            </a:r>
            <a:r>
              <a:rPr lang="en-US" sz="8000" dirty="0"/>
              <a:t>The system will be designed to accommodate changing user requirements and accept modifications without failure.</a:t>
            </a:r>
          </a:p>
          <a:p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FCC4-7E88-429B-A339-8EDB2618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CF5F-B8CD-4966-B793-446A6375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502A-21F9-4340-8097-F09592B6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63A2-0CCD-7A85-71E9-4FC2D1CD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Analysis: System Analysis (</a:t>
            </a:r>
            <a:r>
              <a:rPr lang="en-US" dirty="0"/>
              <a:t>Use Case Diagram 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2654-278F-438E-1CE9-4EE9C218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D9C7-B33C-793F-BCAA-00816F72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1612-340F-18BB-4D60-9BA47E43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9D87-C507-7A30-C961-3C6FFCED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1F636-E11B-4CFA-B309-8D16628A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6" y="921756"/>
            <a:ext cx="5852667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1D91-92E2-4935-9B1E-754F4E5F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Analysis: System Analysis(</a:t>
            </a:r>
            <a:r>
              <a:rPr lang="en-US" dirty="0"/>
              <a:t>Context Diagram)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F258-4D09-4E89-A9F5-DFAB6304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70180-6D8C-4F5E-A27A-56B71D64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063D-50BB-4B0E-BDA7-50717AF2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22A5-64F9-4770-A0DC-1B15E1E0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895A1-7FDB-4154-90AE-8F13ACCA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95" y="1252539"/>
            <a:ext cx="6303810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943</Words>
  <Application>Microsoft Office PowerPoint</Application>
  <PresentationFormat>Widescreen</PresentationFormat>
  <Paragraphs>166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ONLINE BUS TICKET RESERVATION SYSTEM</vt:lpstr>
      <vt:lpstr>Background of the research</vt:lpstr>
      <vt:lpstr>Problem statement</vt:lpstr>
      <vt:lpstr>Main Objective</vt:lpstr>
      <vt:lpstr>Specific objectives</vt:lpstr>
      <vt:lpstr>Analysis: Requirements analysis </vt:lpstr>
      <vt:lpstr>Analysis: Requirements analysis</vt:lpstr>
      <vt:lpstr>Analysis: System Analysis (Use Case Diagram )</vt:lpstr>
      <vt:lpstr>Analysis: System Analysis(Context Diagram)</vt:lpstr>
      <vt:lpstr>Analysis(3)</vt:lpstr>
      <vt:lpstr>Analysis(3) Continuation</vt:lpstr>
      <vt:lpstr>Analysis(3) Continuation</vt:lpstr>
      <vt:lpstr>System Design: System Activity Diagram</vt:lpstr>
      <vt:lpstr>System Design: System Sequence Diagram</vt:lpstr>
      <vt:lpstr>System Design: Registration flow chart</vt:lpstr>
      <vt:lpstr>System Design: login flowchart</vt:lpstr>
      <vt:lpstr>System Design: logout flowchart</vt:lpstr>
      <vt:lpstr>System Design: Context Diagram</vt:lpstr>
      <vt:lpstr>Design(2) : ER DIAGRAM</vt:lpstr>
      <vt:lpstr>Design(3)</vt:lpstr>
      <vt:lpstr>Implementation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RESEARCH PROJECT TITLE</dc:title>
  <dc:creator>ADMIN</dc:creator>
  <cp:lastModifiedBy>ADMIN</cp:lastModifiedBy>
  <cp:revision>23</cp:revision>
  <dcterms:created xsi:type="dcterms:W3CDTF">2023-10-15T14:50:21Z</dcterms:created>
  <dcterms:modified xsi:type="dcterms:W3CDTF">2024-07-05T08:25:30Z</dcterms:modified>
</cp:coreProperties>
</file>