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004050" cy="9290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288F-74C6-4E48-B56A-B39EE75B0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A1314-9AE3-4499-9962-E5D1D5B54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3B2DD-310F-4493-A695-0D862CB7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5F1-5AF1-493B-8B7E-94487904A9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80EE2-4179-4553-B2C9-A48CCCA2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A6606-E115-48CA-8763-9BFAD2D7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F884-77DC-45F5-9788-C82D032A1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B099-FEE8-453D-B5C3-ACAA9D2E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2EB9A-D475-4884-9950-183D9C82A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1682D-EB5C-4EAC-A4A7-F95A7DE7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5F1-5AF1-493B-8B7E-94487904A9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C542D-4541-4A44-81D7-4A62678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BC4C9-F978-4BE9-9AD6-C225B6E3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F884-77DC-45F5-9788-C82D032A1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0D872-8122-405D-9C98-C0D06595D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DB243-EFBB-4985-B96B-A0FEAECFD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D8E2-419F-4678-8C83-4A4944B4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5F1-5AF1-493B-8B7E-94487904A9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49964-E025-4F0A-94E1-F41548CD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4BE04-935D-4533-BE37-7ADC6BDF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F884-77DC-45F5-9788-C82D032A1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9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8AA3-BFD8-4132-80B7-DCA943AC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0CAFF-00F2-409F-A9E6-6A9F9032D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C20A-B5D9-48B9-BAB1-4ABA7AB0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5F1-5AF1-493B-8B7E-94487904A9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C7504-9F0E-4659-9B79-44B56092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A6FB9-DD52-4DE3-8E3B-9D766620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F884-77DC-45F5-9788-C82D032A1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58A5-0322-4C56-A6A9-68673BEF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87526-D5F1-4DC9-9EAA-E13FABE2C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6C7B-63BB-4031-9E78-6F336A62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5F1-5AF1-493B-8B7E-94487904A9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477FF-410C-4F54-A298-675EA543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51E1-B3AB-4854-A060-16CF8820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F884-77DC-45F5-9788-C82D032A1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2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8024-3BBB-42E4-92D8-3B7FBBC9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1AF8E-8053-4791-B688-B90AD82D4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0F2C3-97DE-4512-933A-E185295FB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ECEC8-2203-485B-A72A-342E4996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5F1-5AF1-493B-8B7E-94487904A9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434C8-3F65-4DFC-93F0-9C8BAAD6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CA21D-E1F2-47B5-AF43-1005A0A4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F884-77DC-45F5-9788-C82D032A1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2F36-6E02-452E-9992-23A1880A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90CB3-C029-48F3-ADD1-33F16F9F2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DFE11-538C-4A3E-A65C-DAFF31AED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C3A60-7D95-4C49-B28A-C19BE9714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E1C7F-A16F-4306-A328-99563B0D3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C3FBF-27E2-4A45-9119-BFC399D9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5F1-5AF1-493B-8B7E-94487904A9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DF499-9FC8-4CF0-B488-117BAC52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521E2-45BC-4B06-AC27-30F29A25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F884-77DC-45F5-9788-C82D032A1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1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DF73-57CF-48F0-8CCC-0EB3AE16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3C5A7-9E6E-43C9-BCB7-607B9101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5F1-5AF1-493B-8B7E-94487904A9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CB32E-B178-4D8E-9AA1-7FC355A3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0408A-CFAE-41EA-92C7-942220FF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F884-77DC-45F5-9788-C82D032A1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8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72688-A057-49CE-B9BB-38525726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5F1-5AF1-493B-8B7E-94487904A9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8C9F5-42F1-4A94-9902-0BCAFAE4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BBA5D-2114-482A-ABAA-F835BA58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F884-77DC-45F5-9788-C82D032A1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6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9209-64C2-4C3F-95FB-CDC01240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90DF2-D01A-4240-88B8-FB5DBF6D3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20EF7-C75D-46B0-B1B6-2933BDDEB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33458-1039-42D0-8EC1-2B9B9239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5F1-5AF1-493B-8B7E-94487904A9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B9EAC-E6C7-4954-BA69-76EF528A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70617-CBA9-47CC-BD1B-EAE12C11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F884-77DC-45F5-9788-C82D032A1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B9C2-CD23-4695-961D-E19E7E77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6AEDD-59B6-4853-80EA-5C1D7E01C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9BFA4-D0DA-422D-A921-2D6D9AD2E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56D26-C82B-41CA-9F40-516D64FA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85F1-5AF1-493B-8B7E-94487904A9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354B6-B5E7-4B4A-B143-4E5A1BB0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ECAE1-0A1D-4B56-B321-CFF28D60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F884-77DC-45F5-9788-C82D032A1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2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168B1-56DE-4533-B92D-341467E3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DC020-8F61-48B8-8EE9-E253742C8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F1A9E-236D-4AEE-8ECF-E78EEF4BB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F85F1-5AF1-493B-8B7E-94487904A9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D6627-2EAB-4146-AA0C-3998A0B2D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A000B-15BA-4371-BC6F-59A9C3204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F884-77DC-45F5-9788-C82D032A1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4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AE4CFE2-537F-490C-96AD-3862139374EF}"/>
              </a:ext>
            </a:extLst>
          </p:cNvPr>
          <p:cNvGrpSpPr/>
          <p:nvPr/>
        </p:nvGrpSpPr>
        <p:grpSpPr>
          <a:xfrm>
            <a:off x="942975" y="672657"/>
            <a:ext cx="9663372" cy="5541712"/>
            <a:chOff x="942975" y="672657"/>
            <a:chExt cx="9663372" cy="554171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118A157-8440-4F3F-B0E2-6DCC77662821}"/>
                </a:ext>
              </a:extLst>
            </p:cNvPr>
            <p:cNvGrpSpPr/>
            <p:nvPr/>
          </p:nvGrpSpPr>
          <p:grpSpPr>
            <a:xfrm>
              <a:off x="942975" y="1384917"/>
              <a:ext cx="9663372" cy="4829452"/>
              <a:chOff x="942975" y="1384917"/>
              <a:chExt cx="9663372" cy="4829452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7446661C-1386-4AED-9B59-B6CA4A2B79B1}"/>
                  </a:ext>
                </a:extLst>
              </p:cNvPr>
              <p:cNvSpPr/>
              <p:nvPr/>
            </p:nvSpPr>
            <p:spPr>
              <a:xfrm>
                <a:off x="2521259" y="2803125"/>
                <a:ext cx="1722268" cy="3411244"/>
              </a:xfrm>
              <a:prstGeom prst="arc">
                <a:avLst>
                  <a:gd name="adj1" fmla="val 11395466"/>
                  <a:gd name="adj2" fmla="val 1005342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4BC52F9-F807-47FC-84D1-DECE162C17BC}"/>
                  </a:ext>
                </a:extLst>
              </p:cNvPr>
              <p:cNvGrpSpPr/>
              <p:nvPr/>
            </p:nvGrpSpPr>
            <p:grpSpPr>
              <a:xfrm>
                <a:off x="942975" y="1384917"/>
                <a:ext cx="4774245" cy="3738963"/>
                <a:chOff x="942975" y="1384917"/>
                <a:chExt cx="4774245" cy="3738963"/>
              </a:xfrm>
            </p:grpSpPr>
            <p:sp>
              <p:nvSpPr>
                <p:cNvPr id="4" name="Isosceles Triangle 3">
                  <a:extLst>
                    <a:ext uri="{FF2B5EF4-FFF2-40B4-BE49-F238E27FC236}">
                      <a16:creationId xmlns:a16="http://schemas.microsoft.com/office/drawing/2014/main" id="{AC0E01F1-7CEF-48AA-9D92-886291E608EF}"/>
                    </a:ext>
                  </a:extLst>
                </p:cNvPr>
                <p:cNvSpPr/>
                <p:nvPr/>
              </p:nvSpPr>
              <p:spPr>
                <a:xfrm>
                  <a:off x="942975" y="3429001"/>
                  <a:ext cx="601740" cy="914400"/>
                </a:xfrm>
                <a:prstGeom prst="triangle">
                  <a:avLst>
                    <a:gd name="adj" fmla="val 46944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85BDC084-914D-4004-948F-FE05667B3EEF}"/>
                    </a:ext>
                  </a:extLst>
                </p:cNvPr>
                <p:cNvSpPr/>
                <p:nvPr/>
              </p:nvSpPr>
              <p:spPr>
                <a:xfrm>
                  <a:off x="2068497" y="4343401"/>
                  <a:ext cx="3648723" cy="780479"/>
                </a:xfrm>
                <a:custGeom>
                  <a:avLst/>
                  <a:gdLst>
                    <a:gd name="connsiteX0" fmla="*/ 0 w 3648723"/>
                    <a:gd name="connsiteY0" fmla="*/ 123532 h 780479"/>
                    <a:gd name="connsiteX1" fmla="*/ 577049 w 3648723"/>
                    <a:gd name="connsiteY1" fmla="*/ 25878 h 780479"/>
                    <a:gd name="connsiteX2" fmla="*/ 2530136 w 3648723"/>
                    <a:gd name="connsiteY2" fmla="*/ 540782 h 780479"/>
                    <a:gd name="connsiteX3" fmla="*/ 3124940 w 3648723"/>
                    <a:gd name="connsiteY3" fmla="*/ 700580 h 780479"/>
                    <a:gd name="connsiteX4" fmla="*/ 3648723 w 3648723"/>
                    <a:gd name="connsiteY4" fmla="*/ 780479 h 780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48723" h="780479">
                      <a:moveTo>
                        <a:pt x="0" y="123532"/>
                      </a:moveTo>
                      <a:cubicBezTo>
                        <a:pt x="77680" y="39934"/>
                        <a:pt x="155360" y="-43664"/>
                        <a:pt x="577049" y="25878"/>
                      </a:cubicBezTo>
                      <a:cubicBezTo>
                        <a:pt x="998738" y="95420"/>
                        <a:pt x="2530136" y="540782"/>
                        <a:pt x="2530136" y="540782"/>
                      </a:cubicBezTo>
                      <a:cubicBezTo>
                        <a:pt x="2954784" y="653232"/>
                        <a:pt x="2938509" y="660631"/>
                        <a:pt x="3124940" y="700580"/>
                      </a:cubicBezTo>
                      <a:cubicBezTo>
                        <a:pt x="3311371" y="740529"/>
                        <a:pt x="3480047" y="760504"/>
                        <a:pt x="3648723" y="78047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829FFFA-D064-40EC-A267-5DC831577F86}"/>
                    </a:ext>
                  </a:extLst>
                </p:cNvPr>
                <p:cNvSpPr/>
                <p:nvPr/>
              </p:nvSpPr>
              <p:spPr>
                <a:xfrm>
                  <a:off x="4243527" y="1384917"/>
                  <a:ext cx="45719" cy="3411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97061C6-42EB-4EB5-ABE5-ED65C05655AF}"/>
                    </a:ext>
                  </a:extLst>
                </p:cNvPr>
                <p:cNvSpPr/>
                <p:nvPr/>
              </p:nvSpPr>
              <p:spPr>
                <a:xfrm>
                  <a:off x="2498399" y="4165848"/>
                  <a:ext cx="45719" cy="17755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0B1784D-33A8-46F0-94B8-07D25AAD374E}"/>
                  </a:ext>
                </a:extLst>
              </p:cNvPr>
              <p:cNvCxnSpPr>
                <a:stCxn id="4" idx="0"/>
                <a:endCxn id="12" idx="0"/>
              </p:cNvCxnSpPr>
              <p:nvPr/>
            </p:nvCxnSpPr>
            <p:spPr>
              <a:xfrm>
                <a:off x="1225456" y="3429001"/>
                <a:ext cx="1295803" cy="7368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F03986-3D57-428E-91EA-58B8884E122C}"/>
                  </a:ext>
                </a:extLst>
              </p:cNvPr>
              <p:cNvSpPr txBox="1"/>
              <p:nvPr/>
            </p:nvSpPr>
            <p:spPr>
              <a:xfrm>
                <a:off x="1827196" y="3227033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045FA8-CD35-4C17-AF71-F5A9C7A94385}"/>
                  </a:ext>
                </a:extLst>
              </p:cNvPr>
              <p:cNvSpPr txBox="1"/>
              <p:nvPr/>
            </p:nvSpPr>
            <p:spPr>
              <a:xfrm>
                <a:off x="2293847" y="3584574"/>
                <a:ext cx="223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</a:t>
                </a:r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B20C1BEC-AC69-4D29-AA11-5546219DB4E3}"/>
                  </a:ext>
                </a:extLst>
              </p:cNvPr>
              <p:cNvSpPr/>
              <p:nvPr/>
            </p:nvSpPr>
            <p:spPr>
              <a:xfrm>
                <a:off x="2513646" y="3018407"/>
                <a:ext cx="1722268" cy="3195961"/>
              </a:xfrm>
              <a:prstGeom prst="arc">
                <a:avLst>
                  <a:gd name="adj1" fmla="val 12018778"/>
                  <a:gd name="adj2" fmla="val 62642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51670ED-0653-4D66-8381-33C6475BD5F4}"/>
                  </a:ext>
                </a:extLst>
              </p:cNvPr>
              <p:cNvCxnSpPr>
                <a:cxnSpLocks/>
                <a:stCxn id="4" idx="0"/>
              </p:cNvCxnSpPr>
              <p:nvPr/>
            </p:nvCxnSpPr>
            <p:spPr>
              <a:xfrm flipV="1">
                <a:off x="1225456" y="2789808"/>
                <a:ext cx="2197500" cy="6391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0995475-84CC-43DF-B113-D8F21D2015AD}"/>
                  </a:ext>
                </a:extLst>
              </p:cNvPr>
              <p:cNvSpPr txBox="1"/>
              <p:nvPr/>
            </p:nvSpPr>
            <p:spPr>
              <a:xfrm>
                <a:off x="3362239" y="2952039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9D0BC57-6617-461A-97AF-68430BAA26C5}"/>
                  </a:ext>
                </a:extLst>
              </p:cNvPr>
              <p:cNvCxnSpPr>
                <a:stCxn id="4" idx="0"/>
              </p:cNvCxnSpPr>
              <p:nvPr/>
            </p:nvCxnSpPr>
            <p:spPr>
              <a:xfrm flipV="1">
                <a:off x="1225456" y="3018407"/>
                <a:ext cx="2136783" cy="4105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1FA464-980B-456F-B8AB-2FA47F4CD4BB}"/>
                  </a:ext>
                </a:extLst>
              </p:cNvPr>
              <p:cNvSpPr txBox="1"/>
              <p:nvPr/>
            </p:nvSpPr>
            <p:spPr>
              <a:xfrm>
                <a:off x="3128492" y="3098734"/>
                <a:ext cx="2600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D416D66-BFA6-48A7-9985-8667B5FCA357}"/>
                  </a:ext>
                </a:extLst>
              </p:cNvPr>
              <p:cNvCxnSpPr>
                <a:cxnSpLocks/>
                <a:stCxn id="4" idx="0"/>
              </p:cNvCxnSpPr>
              <p:nvPr/>
            </p:nvCxnSpPr>
            <p:spPr>
              <a:xfrm flipV="1">
                <a:off x="1225456" y="2450237"/>
                <a:ext cx="3043488" cy="9787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3DDAA6D-D023-4F78-99A4-3B09D4914172}"/>
                  </a:ext>
                </a:extLst>
              </p:cNvPr>
              <p:cNvSpPr txBox="1"/>
              <p:nvPr/>
            </p:nvSpPr>
            <p:spPr>
              <a:xfrm>
                <a:off x="4261103" y="2253563"/>
                <a:ext cx="208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72F4AB7-4E49-486A-BD62-E28371C280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2960" y="2450236"/>
                <a:ext cx="861134" cy="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CDA12201-D18B-4D58-B2E3-0737917B1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1803" y="2450236"/>
                <a:ext cx="2955" cy="100761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814362C-9CF4-448C-B969-8EA54AC79EB0}"/>
                  </a:ext>
                </a:extLst>
              </p:cNvPr>
              <p:cNvSpPr txBox="1"/>
              <p:nvPr/>
            </p:nvSpPr>
            <p:spPr>
              <a:xfrm>
                <a:off x="4406107" y="2837058"/>
                <a:ext cx="208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F50ABC8-2F4C-4B37-9089-C2B652B2D27D}"/>
                  </a:ext>
                </a:extLst>
              </p:cNvPr>
              <p:cNvCxnSpPr>
                <a:endCxn id="4" idx="0"/>
              </p:cNvCxnSpPr>
              <p:nvPr/>
            </p:nvCxnSpPr>
            <p:spPr>
              <a:xfrm>
                <a:off x="1217843" y="1977825"/>
                <a:ext cx="7613" cy="14511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A6142BD0-7D0C-4A3C-8B90-5FC06C8B9F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5172" y="2451293"/>
                <a:ext cx="3007295" cy="877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EBA25FE-6C69-41F7-8B14-22ADC69392AA}"/>
                  </a:ext>
                </a:extLst>
              </p:cNvPr>
              <p:cNvSpPr txBox="1"/>
              <p:nvPr/>
            </p:nvSpPr>
            <p:spPr>
              <a:xfrm>
                <a:off x="2703518" y="2173237"/>
                <a:ext cx="208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A914318F-257E-4711-8924-F8098A96C478}"/>
                  </a:ext>
                </a:extLst>
              </p:cNvPr>
              <p:cNvCxnSpPr/>
              <p:nvPr/>
            </p:nvCxnSpPr>
            <p:spPr>
              <a:xfrm>
                <a:off x="3362239" y="3018407"/>
                <a:ext cx="0" cy="4105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28B579DD-5F74-4219-A459-1B8D459F4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9560" y="2796466"/>
                <a:ext cx="3396" cy="6325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B8F28056-157C-4DBB-83D5-1E1CE52A5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8084" y="3443426"/>
                <a:ext cx="5562" cy="7224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03A23B54-7852-4642-8D4D-C713DA767EE0}"/>
                  </a:ext>
                </a:extLst>
              </p:cNvPr>
              <p:cNvCxnSpPr>
                <a:stCxn id="4" idx="0"/>
              </p:cNvCxnSpPr>
              <p:nvPr/>
            </p:nvCxnSpPr>
            <p:spPr>
              <a:xfrm flipV="1">
                <a:off x="1225456" y="3429000"/>
                <a:ext cx="1292029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3698A54-09AA-4FB9-AD56-9A82C013E410}"/>
                  </a:ext>
                </a:extLst>
              </p:cNvPr>
              <p:cNvSpPr txBox="1"/>
              <p:nvPr/>
            </p:nvSpPr>
            <p:spPr>
              <a:xfrm>
                <a:off x="4340336" y="4528344"/>
                <a:ext cx="6266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 is if an unobstructed line cannot be made without more height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7A60649-097B-45BC-9FB0-3A3D15C038A2}"/>
                  </a:ext>
                </a:extLst>
              </p:cNvPr>
              <p:cNvSpPr txBox="1"/>
              <p:nvPr/>
            </p:nvSpPr>
            <p:spPr>
              <a:xfrm>
                <a:off x="5162779" y="2090732"/>
                <a:ext cx="4248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 is the target number on the metered pole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BC0B02-B56B-4693-BE3C-3DD58F58004C}"/>
                </a:ext>
              </a:extLst>
            </p:cNvPr>
            <p:cNvSpPr txBox="1"/>
            <p:nvPr/>
          </p:nvSpPr>
          <p:spPr>
            <a:xfrm>
              <a:off x="1104461" y="672657"/>
              <a:ext cx="2879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is the number on the stake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94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75689158-B663-48C1-A24F-0294CE8AB731}"/>
              </a:ext>
            </a:extLst>
          </p:cNvPr>
          <p:cNvGrpSpPr/>
          <p:nvPr/>
        </p:nvGrpSpPr>
        <p:grpSpPr>
          <a:xfrm>
            <a:off x="942975" y="632586"/>
            <a:ext cx="9918414" cy="5581783"/>
            <a:chOff x="942975" y="632586"/>
            <a:chExt cx="9918414" cy="5581783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2966BAEB-718F-4E38-B16B-47EE8EC07D5C}"/>
                </a:ext>
              </a:extLst>
            </p:cNvPr>
            <p:cNvSpPr/>
            <p:nvPr/>
          </p:nvSpPr>
          <p:spPr>
            <a:xfrm>
              <a:off x="2521259" y="2803125"/>
              <a:ext cx="1722268" cy="3411244"/>
            </a:xfrm>
            <a:prstGeom prst="arc">
              <a:avLst>
                <a:gd name="adj1" fmla="val 11395466"/>
                <a:gd name="adj2" fmla="val 100534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2AD71BD-A95F-4EDE-ABA8-704819AD6B4C}"/>
                </a:ext>
              </a:extLst>
            </p:cNvPr>
            <p:cNvGrpSpPr/>
            <p:nvPr/>
          </p:nvGrpSpPr>
          <p:grpSpPr>
            <a:xfrm>
              <a:off x="942975" y="1384917"/>
              <a:ext cx="4774245" cy="3738963"/>
              <a:chOff x="942975" y="1384917"/>
              <a:chExt cx="4774245" cy="3738963"/>
            </a:xfrm>
          </p:grpSpPr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E5653509-C850-43F5-BBEB-39BF1D996FBA}"/>
                  </a:ext>
                </a:extLst>
              </p:cNvPr>
              <p:cNvSpPr/>
              <p:nvPr/>
            </p:nvSpPr>
            <p:spPr>
              <a:xfrm>
                <a:off x="942975" y="3429001"/>
                <a:ext cx="601740" cy="914400"/>
              </a:xfrm>
              <a:prstGeom prst="triangle">
                <a:avLst>
                  <a:gd name="adj" fmla="val 469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ACB272E-AB32-44BA-A112-FBD98A572C7B}"/>
                  </a:ext>
                </a:extLst>
              </p:cNvPr>
              <p:cNvSpPr/>
              <p:nvPr/>
            </p:nvSpPr>
            <p:spPr>
              <a:xfrm>
                <a:off x="2068497" y="4343401"/>
                <a:ext cx="3648723" cy="780479"/>
              </a:xfrm>
              <a:custGeom>
                <a:avLst/>
                <a:gdLst>
                  <a:gd name="connsiteX0" fmla="*/ 0 w 3648723"/>
                  <a:gd name="connsiteY0" fmla="*/ 123532 h 780479"/>
                  <a:gd name="connsiteX1" fmla="*/ 577049 w 3648723"/>
                  <a:gd name="connsiteY1" fmla="*/ 25878 h 780479"/>
                  <a:gd name="connsiteX2" fmla="*/ 2530136 w 3648723"/>
                  <a:gd name="connsiteY2" fmla="*/ 540782 h 780479"/>
                  <a:gd name="connsiteX3" fmla="*/ 3124940 w 3648723"/>
                  <a:gd name="connsiteY3" fmla="*/ 700580 h 780479"/>
                  <a:gd name="connsiteX4" fmla="*/ 3648723 w 3648723"/>
                  <a:gd name="connsiteY4" fmla="*/ 780479 h 78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723" h="780479">
                    <a:moveTo>
                      <a:pt x="0" y="123532"/>
                    </a:moveTo>
                    <a:cubicBezTo>
                      <a:pt x="77680" y="39934"/>
                      <a:pt x="155360" y="-43664"/>
                      <a:pt x="577049" y="25878"/>
                    </a:cubicBezTo>
                    <a:cubicBezTo>
                      <a:pt x="998738" y="95420"/>
                      <a:pt x="2530136" y="540782"/>
                      <a:pt x="2530136" y="540782"/>
                    </a:cubicBezTo>
                    <a:cubicBezTo>
                      <a:pt x="2954784" y="653232"/>
                      <a:pt x="2938509" y="660631"/>
                      <a:pt x="3124940" y="700580"/>
                    </a:cubicBezTo>
                    <a:cubicBezTo>
                      <a:pt x="3311371" y="740529"/>
                      <a:pt x="3480047" y="760504"/>
                      <a:pt x="3648723" y="78047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5A85997-130A-49A6-AF70-D9191F430DC3}"/>
                  </a:ext>
                </a:extLst>
              </p:cNvPr>
              <p:cNvSpPr/>
              <p:nvPr/>
            </p:nvSpPr>
            <p:spPr>
              <a:xfrm>
                <a:off x="4243527" y="1384917"/>
                <a:ext cx="45719" cy="34112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BA8510-413D-4401-9F5A-3CDEB6C2B2D1}"/>
                  </a:ext>
                </a:extLst>
              </p:cNvPr>
              <p:cNvSpPr/>
              <p:nvPr/>
            </p:nvSpPr>
            <p:spPr>
              <a:xfrm>
                <a:off x="2498399" y="4165848"/>
                <a:ext cx="45719" cy="1775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72F8FDD-8B47-4821-A264-703D258A0345}"/>
                </a:ext>
              </a:extLst>
            </p:cNvPr>
            <p:cNvCxnSpPr>
              <a:stCxn id="29" idx="0"/>
              <a:endCxn id="32" idx="0"/>
            </p:cNvCxnSpPr>
            <p:nvPr/>
          </p:nvCxnSpPr>
          <p:spPr>
            <a:xfrm>
              <a:off x="1225456" y="3429001"/>
              <a:ext cx="1295803" cy="7368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9454A0-D708-404C-A35D-231C3945AF83}"/>
                </a:ext>
              </a:extLst>
            </p:cNvPr>
            <p:cNvSpPr txBox="1"/>
            <p:nvPr/>
          </p:nvSpPr>
          <p:spPr>
            <a:xfrm>
              <a:off x="1827196" y="3227033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DEC158-5067-4C06-8D48-B15F5977EE4F}"/>
                </a:ext>
              </a:extLst>
            </p:cNvPr>
            <p:cNvSpPr txBox="1"/>
            <p:nvPr/>
          </p:nvSpPr>
          <p:spPr>
            <a:xfrm>
              <a:off x="2293847" y="3584574"/>
              <a:ext cx="2236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</a:t>
              </a: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7E446F5-FC50-48DE-B418-A4D320D1DFEC}"/>
                </a:ext>
              </a:extLst>
            </p:cNvPr>
            <p:cNvSpPr/>
            <p:nvPr/>
          </p:nvSpPr>
          <p:spPr>
            <a:xfrm>
              <a:off x="2513646" y="3018407"/>
              <a:ext cx="1722268" cy="3195961"/>
            </a:xfrm>
            <a:prstGeom prst="arc">
              <a:avLst>
                <a:gd name="adj1" fmla="val 12018778"/>
                <a:gd name="adj2" fmla="val 6264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E85AD74-03F5-45E4-B512-633749646953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1225456" y="2789808"/>
              <a:ext cx="2197500" cy="639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38224B-8EA5-4741-9203-43EC94C28FF9}"/>
                </a:ext>
              </a:extLst>
            </p:cNvPr>
            <p:cNvSpPr txBox="1"/>
            <p:nvPr/>
          </p:nvSpPr>
          <p:spPr>
            <a:xfrm>
              <a:off x="3397935" y="3426313"/>
              <a:ext cx="7134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J=D+C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F3B9A35-15D3-49D9-BBC0-74779F1DC591}"/>
                </a:ext>
              </a:extLst>
            </p:cNvPr>
            <p:cNvCxnSpPr>
              <a:stCxn id="29" idx="0"/>
            </p:cNvCxnSpPr>
            <p:nvPr/>
          </p:nvCxnSpPr>
          <p:spPr>
            <a:xfrm flipV="1">
              <a:off x="1225456" y="3018407"/>
              <a:ext cx="2136783" cy="410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D1F346-E3CF-431D-A68D-37E4F7871505}"/>
                </a:ext>
              </a:extLst>
            </p:cNvPr>
            <p:cNvSpPr txBox="1"/>
            <p:nvPr/>
          </p:nvSpPr>
          <p:spPr>
            <a:xfrm>
              <a:off x="2794317" y="3442318"/>
              <a:ext cx="632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K=E+C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FAA94E9-AA0C-4C5E-918A-0BE4EB6E2244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1225456" y="2450237"/>
              <a:ext cx="3043488" cy="978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6D2DAF-8571-45D2-9AD5-804454F6DAA4}"/>
                </a:ext>
              </a:extLst>
            </p:cNvPr>
            <p:cNvSpPr txBox="1"/>
            <p:nvPr/>
          </p:nvSpPr>
          <p:spPr>
            <a:xfrm>
              <a:off x="4261103" y="2253563"/>
              <a:ext cx="208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2A2DA4-E646-490B-9F1D-F7400D2A7B9E}"/>
                </a:ext>
              </a:extLst>
            </p:cNvPr>
            <p:cNvCxnSpPr>
              <a:cxnSpLocks/>
            </p:cNvCxnSpPr>
            <p:nvPr/>
          </p:nvCxnSpPr>
          <p:spPr>
            <a:xfrm>
              <a:off x="3382393" y="3009529"/>
              <a:ext cx="145447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1F1B150-D8D5-4CBA-B550-B7B9771A1CFF}"/>
                </a:ext>
              </a:extLst>
            </p:cNvPr>
            <p:cNvCxnSpPr>
              <a:cxnSpLocks/>
            </p:cNvCxnSpPr>
            <p:nvPr/>
          </p:nvCxnSpPr>
          <p:spPr>
            <a:xfrm>
              <a:off x="4596343" y="3025066"/>
              <a:ext cx="3593" cy="177775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AF7583-F5F4-46A4-91FF-44D31C3C11A6}"/>
                </a:ext>
              </a:extLst>
            </p:cNvPr>
            <p:cNvSpPr txBox="1"/>
            <p:nvPr/>
          </p:nvSpPr>
          <p:spPr>
            <a:xfrm>
              <a:off x="4543870" y="3703312"/>
              <a:ext cx="208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C706E4E-34FC-46D9-92E2-D1D4C810FE40}"/>
                </a:ext>
              </a:extLst>
            </p:cNvPr>
            <p:cNvCxnSpPr>
              <a:endCxn id="29" idx="0"/>
            </p:cNvCxnSpPr>
            <p:nvPr/>
          </p:nvCxnSpPr>
          <p:spPr>
            <a:xfrm>
              <a:off x="1217843" y="1977825"/>
              <a:ext cx="7613" cy="1451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5ED4630-05BC-48E6-8AEA-7DEBEF907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5172" y="2451293"/>
              <a:ext cx="3007295" cy="877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36E47D-D3F2-451E-A92E-DDCF1B28AD81}"/>
                </a:ext>
              </a:extLst>
            </p:cNvPr>
            <p:cNvSpPr txBox="1"/>
            <p:nvPr/>
          </p:nvSpPr>
          <p:spPr>
            <a:xfrm>
              <a:off x="2703518" y="2173237"/>
              <a:ext cx="208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F8CABAC-0DD9-47B1-9E88-81929996F92C}"/>
                </a:ext>
              </a:extLst>
            </p:cNvPr>
            <p:cNvCxnSpPr>
              <a:cxnSpLocks/>
            </p:cNvCxnSpPr>
            <p:nvPr/>
          </p:nvCxnSpPr>
          <p:spPr>
            <a:xfrm>
              <a:off x="3362239" y="3018407"/>
              <a:ext cx="0" cy="114744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564C49E-F082-4421-9F51-CD1BB00BDEA2}"/>
                </a:ext>
              </a:extLst>
            </p:cNvPr>
            <p:cNvCxnSpPr>
              <a:cxnSpLocks/>
            </p:cNvCxnSpPr>
            <p:nvPr/>
          </p:nvCxnSpPr>
          <p:spPr>
            <a:xfrm>
              <a:off x="3419560" y="2796466"/>
              <a:ext cx="4636" cy="136938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4FDBB9A-6129-4754-995C-84F9FF7D8E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3646" y="3424745"/>
              <a:ext cx="10170" cy="741103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5CF6C33-3847-4974-82E0-645F5677D92F}"/>
                </a:ext>
              </a:extLst>
            </p:cNvPr>
            <p:cNvCxnSpPr>
              <a:stCxn id="29" idx="0"/>
            </p:cNvCxnSpPr>
            <p:nvPr/>
          </p:nvCxnSpPr>
          <p:spPr>
            <a:xfrm flipV="1">
              <a:off x="1225456" y="3429000"/>
              <a:ext cx="1292029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EE0CF0-CC4C-4DB4-97D5-D2FB0D73129E}"/>
                </a:ext>
              </a:extLst>
            </p:cNvPr>
            <p:cNvSpPr txBox="1"/>
            <p:nvPr/>
          </p:nvSpPr>
          <p:spPr>
            <a:xfrm>
              <a:off x="4595378" y="5204067"/>
              <a:ext cx="626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 is if an unobstructed line cannot be made without more height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53A94D-250D-4C65-BE05-168386905CEB}"/>
                </a:ext>
              </a:extLst>
            </p:cNvPr>
            <p:cNvSpPr txBox="1"/>
            <p:nvPr/>
          </p:nvSpPr>
          <p:spPr>
            <a:xfrm>
              <a:off x="5162779" y="2090732"/>
              <a:ext cx="4248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 is the target number on the metered pole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1D93449-1F19-4571-95DC-5CF51003865A}"/>
                </a:ext>
              </a:extLst>
            </p:cNvPr>
            <p:cNvSpPr txBox="1"/>
            <p:nvPr/>
          </p:nvSpPr>
          <p:spPr>
            <a:xfrm>
              <a:off x="3069665" y="4134403"/>
              <a:ext cx="7134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L=I-B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0849A62-CEE1-4553-B165-587E068460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5842" y="4154939"/>
              <a:ext cx="1729095" cy="1516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A34EC-13B1-430F-AD44-3433DAA17007}"/>
                </a:ext>
              </a:extLst>
            </p:cNvPr>
            <p:cNvCxnSpPr/>
            <p:nvPr/>
          </p:nvCxnSpPr>
          <p:spPr>
            <a:xfrm>
              <a:off x="3972454" y="4796161"/>
              <a:ext cx="99832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A5B65BE-3E66-4447-A1A1-CF66F26A8D60}"/>
                </a:ext>
              </a:extLst>
            </p:cNvPr>
            <p:cNvCxnSpPr/>
            <p:nvPr/>
          </p:nvCxnSpPr>
          <p:spPr>
            <a:xfrm>
              <a:off x="4365525" y="4170103"/>
              <a:ext cx="0" cy="63271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95B3937-89DE-443F-B6B0-48EF7C933B4A}"/>
                </a:ext>
              </a:extLst>
            </p:cNvPr>
            <p:cNvSpPr txBox="1"/>
            <p:nvPr/>
          </p:nvSpPr>
          <p:spPr>
            <a:xfrm>
              <a:off x="4306883" y="4389541"/>
              <a:ext cx="208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BF50AD7-DEC6-4EA4-A0BC-ECD99EDB73D0}"/>
                </a:ext>
              </a:extLst>
            </p:cNvPr>
            <p:cNvSpPr txBox="1"/>
            <p:nvPr/>
          </p:nvSpPr>
          <p:spPr>
            <a:xfrm>
              <a:off x="1104461" y="632586"/>
              <a:ext cx="2879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is the number on the stake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13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72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L. Ashdown</dc:creator>
  <cp:lastModifiedBy>Peter Smallidge</cp:lastModifiedBy>
  <cp:revision>10</cp:revision>
  <cp:lastPrinted>2021-04-27T15:56:03Z</cp:lastPrinted>
  <dcterms:created xsi:type="dcterms:W3CDTF">2021-04-27T11:24:48Z</dcterms:created>
  <dcterms:modified xsi:type="dcterms:W3CDTF">2021-04-27T17:03:07Z</dcterms:modified>
</cp:coreProperties>
</file>