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59" r:id="rId4"/>
    <p:sldId id="260" r:id="rId5"/>
    <p:sldId id="256" r:id="rId6"/>
    <p:sldId id="268" r:id="rId7"/>
    <p:sldId id="267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1DC2D-2EF4-C896-38EB-A23E5E14E62F}" v="63" dt="2025-02-28T20:51:29.327"/>
    <p1510:client id="{65978727-7ED5-D725-8D88-E301CBC2B059}" v="190" dt="2025-03-01T08:08:30.739"/>
    <p1510:client id="{A34FB860-94C9-EA1A-BF1F-EFE9CC16E8C8}" v="25" dt="2025-03-01T07:39:41.578"/>
    <p1510:client id="{C65A5715-F166-0DA8-920E-A5B8C6524D19}" v="1165" dt="2025-03-01T11:07:22.549"/>
    <p1510:client id="{D729FBD4-1601-A45D-8721-E5FF38552D17}" v="560" dt="2025-03-01T13:00:24.954"/>
    <p1510:client id="{FDBA904C-B48B-9108-369E-B241056983F4}" v="390" dt="2025-03-01T12:48:05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20.png"/><Relationship Id="rId3" Type="http://schemas.openxmlformats.org/officeDocument/2006/relationships/image" Target="../media/image15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24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5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14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72C57-4495-2350-13E2-BB353298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F20A83-17E8-0E19-AD97-9285300B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8170955" cy="3618894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>
                <a:solidFill>
                  <a:schemeClr val="bg1"/>
                </a:solidFill>
                <a:latin typeface="Lucida Sans"/>
              </a:rPr>
              <a:t>{HACKATON}</a:t>
            </a:r>
            <a:br>
              <a:rPr lang="cs-CZ">
                <a:latin typeface="Lucida Sans"/>
              </a:rPr>
            </a:br>
            <a:br>
              <a:rPr lang="cs-CZ">
                <a:latin typeface="Lucida Sans"/>
              </a:rPr>
            </a:br>
            <a:br>
              <a:rPr lang="cs-CZ" sz="2600">
                <a:latin typeface="Lucida Sans"/>
              </a:rPr>
            </a:br>
            <a:br>
              <a:rPr lang="cs-CZ" sz="2600">
                <a:latin typeface="Lucida Sans"/>
              </a:rPr>
            </a:br>
            <a:endParaRPr lang="cs-CZ" sz="2600">
              <a:solidFill>
                <a:schemeClr val="tx2">
                  <a:lumMod val="25000"/>
                  <a:lumOff val="75000"/>
                </a:schemeClr>
              </a:solidFill>
              <a:latin typeface="Lucida Sans"/>
            </a:endParaRPr>
          </a:p>
          <a:p>
            <a:pPr algn="l"/>
            <a:br>
              <a:rPr lang="cs-CZ" sz="2600">
                <a:latin typeface="Lucida Sans"/>
              </a:rPr>
            </a:br>
            <a:br>
              <a:rPr lang="cs-CZ" sz="2600">
                <a:latin typeface="Lucida Sans"/>
              </a:rPr>
            </a:br>
            <a:endParaRPr lang="cs-CZ" sz="2600">
              <a:solidFill>
                <a:schemeClr val="bg1"/>
              </a:solidFill>
              <a:latin typeface="Lucida San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097271-7E58-78DC-A707-0D3B6DD1B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 sz="2000">
                <a:solidFill>
                  <a:schemeClr val="bg1"/>
                </a:solidFill>
                <a:latin typeface="Century Gothic"/>
              </a:rPr>
              <a:t>NEWSMATICS x DEADLOCK</a:t>
            </a:r>
          </a:p>
          <a:p>
            <a:pPr algn="l"/>
            <a:r>
              <a:rPr lang="cs-CZ" sz="2000">
                <a:solidFill>
                  <a:schemeClr val="bg1"/>
                </a:solidFill>
                <a:latin typeface="Century Gothic"/>
              </a:rPr>
              <a:t>MARCH 01, 2025</a:t>
            </a:r>
            <a:endParaRPr lang="cs-CZ" sz="2000">
              <a:solidFill>
                <a:schemeClr val="bg1"/>
              </a:solidFill>
            </a:endParaRPr>
          </a:p>
        </p:txBody>
      </p:sp>
      <p:pic>
        <p:nvPicPr>
          <p:cNvPr id="7" name="Obrázek 6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1541DFB7-2642-F61A-B5D5-C1544F4C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3" y="2110738"/>
            <a:ext cx="6978316" cy="830081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CBB753AB-B062-21E7-F2F0-5C4C881AD51E}"/>
              </a:ext>
            </a:extLst>
          </p:cNvPr>
          <p:cNvSpPr txBox="1"/>
          <p:nvPr/>
        </p:nvSpPr>
        <p:spPr>
          <a:xfrm>
            <a:off x="478829" y="3986961"/>
            <a:ext cx="55953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b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[ </a:t>
            </a:r>
            <a:r>
              <a:rPr lang="cs-CZ" sz="2400" b="1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topic</a:t>
            </a:r>
            <a:r>
              <a:rPr lang="cs-CZ" sz="2400" b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6 : </a:t>
            </a:r>
            <a:r>
              <a:rPr lang="cs-CZ" sz="2400" b="1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content</a:t>
            </a:r>
            <a:r>
              <a:rPr lang="cs-CZ" sz="2400" b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b="1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discovery</a:t>
            </a:r>
            <a:r>
              <a:rPr lang="cs-CZ" sz="2400" b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67054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BDCA8-B4BC-A861-8678-FE69B2A7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růžová,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1CC9636C-21D5-B9A0-0D63-C2641609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134" y="-1763084"/>
            <a:ext cx="1383062" cy="1292071"/>
          </a:xfrm>
          <a:prstGeom prst="rect">
            <a:avLst/>
          </a:prstGeom>
        </p:spPr>
      </p:pic>
      <p:pic>
        <p:nvPicPr>
          <p:cNvPr id="6" name="Obrázek 5" descr="Obsah obrázku Písmo, Grafika, grafický design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8E5B6C27-FDDC-93F4-CA3F-B2749896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82" y="-388510"/>
            <a:ext cx="3417454" cy="250551"/>
          </a:xfrm>
          <a:prstGeom prst="rect">
            <a:avLst/>
          </a:prstGeom>
        </p:spPr>
      </p:pic>
      <p:pic>
        <p:nvPicPr>
          <p:cNvPr id="12" name="Obrázek 11" descr="Obsah obrázku Písmo, text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806B7D07-12D1-035B-30BC-CEACC647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14" y="7303814"/>
            <a:ext cx="1283345" cy="599209"/>
          </a:xfrm>
          <a:prstGeom prst="rect">
            <a:avLst/>
          </a:prstGeom>
        </p:spPr>
      </p:pic>
      <p:pic>
        <p:nvPicPr>
          <p:cNvPr id="14" name="Obrázek 13" descr="Obsah obrázku řada/pruh, symbol, Elektricky modrá, modrá&#10;&#10;Obsah vygenerovaný umělou inteligencí může být nesprávný.">
            <a:extLst>
              <a:ext uri="{FF2B5EF4-FFF2-40B4-BE49-F238E27FC236}">
                <a16:creationId xmlns:a16="http://schemas.microsoft.com/office/drawing/2014/main" id="{AA5BDE3C-0DEC-6F83-59D7-0BC9D51F1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23" y="8300359"/>
            <a:ext cx="1224143" cy="291780"/>
          </a:xfrm>
          <a:prstGeom prst="rect">
            <a:avLst/>
          </a:prstGeom>
        </p:spPr>
      </p:pic>
      <p:pic>
        <p:nvPicPr>
          <p:cNvPr id="16" name="Obrázek 15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51854C98-2364-5252-7A79-A92527FB8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044" y="7394190"/>
            <a:ext cx="6264048" cy="2693505"/>
          </a:xfrm>
          <a:prstGeom prst="rect">
            <a:avLst/>
          </a:prstGeom>
        </p:spPr>
      </p:pic>
      <p:pic>
        <p:nvPicPr>
          <p:cNvPr id="18" name="Obrázek 17" descr="Obsah obrázku Písmo, snímek obrazovky, text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C1E29ABB-CDAA-D6C7-9B2D-A6D42D475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462" y="7292561"/>
            <a:ext cx="1329158" cy="605742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C9C45B18-A3C7-5145-CB52-F9305FB407CF}"/>
              </a:ext>
            </a:extLst>
          </p:cNvPr>
          <p:cNvSpPr txBox="1"/>
          <p:nvPr/>
        </p:nvSpPr>
        <p:spPr>
          <a:xfrm>
            <a:off x="849187" y="3199419"/>
            <a:ext cx="78302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article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output</a:t>
            </a:r>
            <a:r>
              <a:rPr lang="en-US" sz="240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,</a:t>
            </a:r>
            <a:r>
              <a:rPr lang="cs-CZ" sz="240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based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on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vector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similarity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of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user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query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search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using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emb</a:t>
            </a:r>
            <a:r>
              <a:rPr lang="en-US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e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dding</a:t>
            </a:r>
            <a:r>
              <a:rPr lang="cs-CZ" sz="2400" dirty="0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 </a:t>
            </a:r>
            <a:r>
              <a:rPr lang="cs-CZ" sz="2400" dirty="0" err="1">
                <a:solidFill>
                  <a:schemeClr val="bg1"/>
                </a:solidFill>
                <a:latin typeface="Lucida Sans"/>
                <a:ea typeface="Calibri"/>
                <a:cs typeface="Calibri"/>
              </a:rPr>
              <a:t>systems</a:t>
            </a:r>
            <a:endParaRPr lang="cs-CZ" sz="2400" dirty="0">
              <a:solidFill>
                <a:schemeClr val="bg1"/>
              </a:solidFill>
              <a:latin typeface="Lucida Sans"/>
              <a:ea typeface="Calibri"/>
              <a:cs typeface="Calibri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8545AC0-0C8D-6AE5-A21A-F99B68C2B44E}"/>
              </a:ext>
            </a:extLst>
          </p:cNvPr>
          <p:cNvSpPr txBox="1"/>
          <p:nvPr/>
        </p:nvSpPr>
        <p:spPr>
          <a:xfrm>
            <a:off x="4854222" y="139982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20" name="Obrázek 19" descr="Obsah obrázku Písmo, Grafika, grafický design, typografie&#10;&#10;Obsah vygenerovaný umělou inteligencí může být nesprávný.">
            <a:extLst>
              <a:ext uri="{FF2B5EF4-FFF2-40B4-BE49-F238E27FC236}">
                <a16:creationId xmlns:a16="http://schemas.microsoft.com/office/drawing/2014/main" id="{2C07E293-DCDC-1011-B347-C9E5E3769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14" y="1970345"/>
            <a:ext cx="4263370" cy="8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8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F011-004A-852B-C1F3-306EDB52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938CA467-2122-F76B-D37C-F09AEF12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23" y="1097642"/>
            <a:ext cx="6831913" cy="5388429"/>
          </a:xfrm>
          <a:prstGeom prst="rect">
            <a:avLst/>
          </a:prstGeom>
        </p:spPr>
      </p:pic>
      <p:pic>
        <p:nvPicPr>
          <p:cNvPr id="11" name="Obrázek 10" descr="Obsah obrázku růžová,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803D1FF5-93E8-A3E6-9A89-33DDAE73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48" y="1774773"/>
            <a:ext cx="1383062" cy="1292071"/>
          </a:xfrm>
          <a:prstGeom prst="rect">
            <a:avLst/>
          </a:prstGeom>
        </p:spPr>
      </p:pic>
      <p:pic>
        <p:nvPicPr>
          <p:cNvPr id="12" name="Obrázek 11" descr="Obsah obrázku Písmo, text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4CBAE3D5-9507-9BC3-FAF2-EB1BD004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2" y="5393866"/>
            <a:ext cx="1283345" cy="599209"/>
          </a:xfrm>
          <a:prstGeom prst="rect">
            <a:avLst/>
          </a:prstGeom>
        </p:spPr>
      </p:pic>
      <p:pic>
        <p:nvPicPr>
          <p:cNvPr id="14" name="Obrázek 13" descr="Obsah obrázku řada/pruh, symbol, Elektricky modrá, modrá&#10;&#10;Obsah vygenerovaný umělou inteligencí může být nesprávný.">
            <a:extLst>
              <a:ext uri="{FF2B5EF4-FFF2-40B4-BE49-F238E27FC236}">
                <a16:creationId xmlns:a16="http://schemas.microsoft.com/office/drawing/2014/main" id="{4AB890C0-E2AA-0851-9CC4-084473A4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23" y="5549242"/>
            <a:ext cx="1224143" cy="291780"/>
          </a:xfrm>
          <a:prstGeom prst="rect">
            <a:avLst/>
          </a:prstGeom>
        </p:spPr>
      </p:pic>
      <p:pic>
        <p:nvPicPr>
          <p:cNvPr id="16" name="Obrázek 15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59C85AC3-E5AB-DC86-1F9A-19AA1BDB2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77" y="3069592"/>
            <a:ext cx="6264048" cy="269350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BBA9D03-3C36-64F2-3B95-E9FB9015F9E4}"/>
              </a:ext>
            </a:extLst>
          </p:cNvPr>
          <p:cNvSpPr txBox="1"/>
          <p:nvPr/>
        </p:nvSpPr>
        <p:spPr>
          <a:xfrm>
            <a:off x="2845442" y="301906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FD9A6F0-1681-C39D-FAC2-0FB5D0DC15FD}"/>
              </a:ext>
            </a:extLst>
          </p:cNvPr>
          <p:cNvSpPr txBox="1"/>
          <p:nvPr/>
        </p:nvSpPr>
        <p:spPr>
          <a:xfrm>
            <a:off x="3115518" y="2700758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E751080-E750-6DF4-3EEE-AC9A5868AC7F}"/>
              </a:ext>
            </a:extLst>
          </p:cNvPr>
          <p:cNvSpPr txBox="1"/>
          <p:nvPr/>
        </p:nvSpPr>
        <p:spPr>
          <a:xfrm>
            <a:off x="3067290" y="3279493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5" name="Obrázek 4" descr="Obsah obrázku text, Písmo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ABB9603A-EEC0-C06B-933F-593D32B5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8610" y="8045092"/>
            <a:ext cx="1112134" cy="766824"/>
          </a:xfrm>
          <a:prstGeom prst="rect">
            <a:avLst/>
          </a:prstGeom>
        </p:spPr>
      </p:pic>
      <p:pic>
        <p:nvPicPr>
          <p:cNvPr id="23" name="Obrázek 22" descr="Obsah obrázku snímek obrazovky, symbol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4C090CB3-BA88-E886-659B-28B8144BB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477" y="7538205"/>
            <a:ext cx="2936835" cy="1786360"/>
          </a:xfrm>
          <a:prstGeom prst="rect">
            <a:avLst/>
          </a:prstGeom>
        </p:spPr>
      </p:pic>
      <p:pic>
        <p:nvPicPr>
          <p:cNvPr id="4" name="Obrázek 3" descr="Obsah obrázku Písmo, snímek obrazovky, text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9075A6B7-ACF0-DB3B-9D9B-F51964073E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5921" y="5390426"/>
            <a:ext cx="1329158" cy="605742"/>
          </a:xfrm>
          <a:prstGeom prst="rect">
            <a:avLst/>
          </a:prstGeom>
        </p:spPr>
      </p:pic>
      <p:pic>
        <p:nvPicPr>
          <p:cNvPr id="3" name="Obrázek 2" descr="Obsah obrázku snímek obrazovky, Obdélník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8C15AC38-04E4-2500-26C4-29612D58C5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0440" y="-1751214"/>
            <a:ext cx="2782507" cy="1573314"/>
          </a:xfrm>
          <a:prstGeom prst="rect">
            <a:avLst/>
          </a:prstGeom>
        </p:spPr>
      </p:pic>
      <p:pic>
        <p:nvPicPr>
          <p:cNvPr id="24" name="Obrázek 23" descr="Obsah obrázku Písmo, Grafika, grafický design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AB01FDE7-FE8B-BEA6-B4B1-416D6EE1DA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0655" y="73308"/>
            <a:ext cx="3417454" cy="250551"/>
          </a:xfrm>
          <a:prstGeom prst="rect">
            <a:avLst/>
          </a:prstGeom>
        </p:spPr>
      </p:pic>
      <p:sp>
        <p:nvSpPr>
          <p:cNvPr id="26" name="TextovéPole 25">
            <a:extLst>
              <a:ext uri="{FF2B5EF4-FFF2-40B4-BE49-F238E27FC236}">
                <a16:creationId xmlns:a16="http://schemas.microsoft.com/office/drawing/2014/main" id="{0112E493-304A-3D97-707B-25ADC5B414CE}"/>
              </a:ext>
            </a:extLst>
          </p:cNvPr>
          <p:cNvSpPr txBox="1"/>
          <p:nvPr/>
        </p:nvSpPr>
        <p:spPr>
          <a:xfrm>
            <a:off x="2946399" y="59112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/>
              <a:t> </a:t>
            </a:r>
          </a:p>
        </p:txBody>
      </p:sp>
      <p:pic>
        <p:nvPicPr>
          <p:cNvPr id="28" name="Obrázek 27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169136F5-8EC0-F8C2-3E08-6AA828DFDD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654" y="-819801"/>
            <a:ext cx="3144982" cy="258766"/>
          </a:xfrm>
          <a:prstGeom prst="rect">
            <a:avLst/>
          </a:prstGeom>
        </p:spPr>
      </p:pic>
      <p:pic>
        <p:nvPicPr>
          <p:cNvPr id="30" name="Obrázek 29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C2F56F9B-2B0F-8ACB-8D5E-BBEAC35CCD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0654" y="-416680"/>
            <a:ext cx="2655455" cy="2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2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1ADF4-235E-7884-89C6-0E22DDFD2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60E3F90C-CD4B-35AC-C553-F9B1502E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24" y="1097643"/>
            <a:ext cx="6831912" cy="5361215"/>
          </a:xfrm>
          <a:prstGeom prst="rect">
            <a:avLst/>
          </a:prstGeom>
        </p:spPr>
      </p:pic>
      <p:sp>
        <p:nvSpPr>
          <p:cNvPr id="18" name="TextovéPole 17">
            <a:extLst>
              <a:ext uri="{FF2B5EF4-FFF2-40B4-BE49-F238E27FC236}">
                <a16:creationId xmlns:a16="http://schemas.microsoft.com/office/drawing/2014/main" id="{2603DF9A-89AA-47A0-B703-4FE7BC4B60E8}"/>
              </a:ext>
            </a:extLst>
          </p:cNvPr>
          <p:cNvSpPr txBox="1"/>
          <p:nvPr/>
        </p:nvSpPr>
        <p:spPr>
          <a:xfrm>
            <a:off x="4426083" y="1514789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23" name="Obrázek 22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CF7D4F6E-9E2D-5FFA-EE5F-2E83823C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97" y="-514321"/>
            <a:ext cx="2655455" cy="237612"/>
          </a:xfrm>
          <a:prstGeom prst="rect">
            <a:avLst/>
          </a:prstGeom>
        </p:spPr>
      </p:pic>
      <p:pic>
        <p:nvPicPr>
          <p:cNvPr id="29" name="Obrázek 28" descr="Obsah obrázku snímek obrazovky, symbol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807A508D-74FA-28CF-7D4E-FCCAB6C57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879" y="3015686"/>
            <a:ext cx="2936835" cy="178636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20784E2-6921-7030-1387-232AE2CD7F5A}"/>
              </a:ext>
            </a:extLst>
          </p:cNvPr>
          <p:cNvSpPr txBox="1"/>
          <p:nvPr/>
        </p:nvSpPr>
        <p:spPr>
          <a:xfrm>
            <a:off x="2845442" y="301906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CEC8F92-42EB-4207-32CD-0C3928B559D0}"/>
              </a:ext>
            </a:extLst>
          </p:cNvPr>
          <p:cNvSpPr txBox="1"/>
          <p:nvPr/>
        </p:nvSpPr>
        <p:spPr>
          <a:xfrm>
            <a:off x="3115518" y="2700758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D837EF9-A0A4-F7C8-A778-65F02519F0CD}"/>
              </a:ext>
            </a:extLst>
          </p:cNvPr>
          <p:cNvSpPr txBox="1"/>
          <p:nvPr/>
        </p:nvSpPr>
        <p:spPr>
          <a:xfrm>
            <a:off x="3067290" y="3279493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14" name="Obrázek 13" descr="Obsah obrázku Písmo, Grafika, grafický design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0DC2D700-E7FB-EDF8-7B5B-3D87414FB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798" y="-752192"/>
            <a:ext cx="3417454" cy="250551"/>
          </a:xfrm>
          <a:prstGeom prst="rect">
            <a:avLst/>
          </a:prstGeom>
        </p:spPr>
      </p:pic>
      <p:pic>
        <p:nvPicPr>
          <p:cNvPr id="17" name="Obrázek 16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6720CA7D-8886-E472-C7A4-FFC104C25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579" y="371856"/>
            <a:ext cx="3144982" cy="258766"/>
          </a:xfrm>
          <a:prstGeom prst="rect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DA1EA448-5803-B206-B66F-92727732130E}"/>
              </a:ext>
            </a:extLst>
          </p:cNvPr>
          <p:cNvSpPr txBox="1"/>
          <p:nvPr/>
        </p:nvSpPr>
        <p:spPr>
          <a:xfrm>
            <a:off x="3202328" y="188088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27" name="Obrázek 26" descr="Obsah obrázku text, Písmo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AF7B43E0-5C6E-7209-3454-F504C0996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208" y="4393429"/>
            <a:ext cx="1112134" cy="766824"/>
          </a:xfrm>
          <a:prstGeom prst="rect">
            <a:avLst/>
          </a:prstGeom>
        </p:spPr>
      </p:pic>
      <p:pic>
        <p:nvPicPr>
          <p:cNvPr id="5" name="Obrázek 4" descr="Obsah obrázku Písmo, text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A21EFF06-CF7A-B214-97CA-E194AA2E85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99" y="7679866"/>
            <a:ext cx="1283345" cy="599209"/>
          </a:xfrm>
          <a:prstGeom prst="rect">
            <a:avLst/>
          </a:prstGeom>
        </p:spPr>
      </p:pic>
      <p:pic>
        <p:nvPicPr>
          <p:cNvPr id="9" name="Obrázek 8" descr="Obsah obrázku řada/pruh, symbol, Elektricky modrá, modrá&#10;&#10;Obsah vygenerovaný umělou inteligencí může být nesprávný.">
            <a:extLst>
              <a:ext uri="{FF2B5EF4-FFF2-40B4-BE49-F238E27FC236}">
                <a16:creationId xmlns:a16="http://schemas.microsoft.com/office/drawing/2014/main" id="{FCC47C6A-6F47-CE9C-A2DF-0CE39FA293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672" y="8142021"/>
            <a:ext cx="1224143" cy="291780"/>
          </a:xfrm>
          <a:prstGeom prst="rect">
            <a:avLst/>
          </a:prstGeom>
        </p:spPr>
      </p:pic>
      <p:pic>
        <p:nvPicPr>
          <p:cNvPr id="13" name="Obrázek 12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D9A7C0A8-F680-2FEC-82AF-00FBC2952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9640" y="7087410"/>
            <a:ext cx="6264048" cy="2693505"/>
          </a:xfrm>
          <a:prstGeom prst="rect">
            <a:avLst/>
          </a:prstGeom>
        </p:spPr>
      </p:pic>
      <p:pic>
        <p:nvPicPr>
          <p:cNvPr id="11" name="Obrázek 10" descr="Obsah obrázku růžová,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D125FD54-CDBB-70CA-2281-CDC9B7B99C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536" y="1725292"/>
            <a:ext cx="1383062" cy="1292071"/>
          </a:xfrm>
          <a:prstGeom prst="rect">
            <a:avLst/>
          </a:prstGeom>
        </p:spPr>
      </p:pic>
      <p:pic>
        <p:nvPicPr>
          <p:cNvPr id="7" name="Obrázek 6" descr="Obsah obrázku snímek obrazovky, Obdélník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D7623E60-2C33-6762-7A40-EFA118882A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0043" y="2820786"/>
            <a:ext cx="2782507" cy="1573314"/>
          </a:xfrm>
          <a:prstGeom prst="rect">
            <a:avLst/>
          </a:prstGeom>
        </p:spPr>
      </p:pic>
      <p:pic>
        <p:nvPicPr>
          <p:cNvPr id="12" name="Obrázek 11" descr="Obsah obrázku Písmo, snímek obrazovky, text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89275876-FCCD-DE58-F23C-C535DEE6BA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0507" y="7533193"/>
            <a:ext cx="1329158" cy="605742"/>
          </a:xfrm>
          <a:prstGeom prst="rect">
            <a:avLst/>
          </a:prstGeom>
        </p:spPr>
      </p:pic>
      <p:pic>
        <p:nvPicPr>
          <p:cNvPr id="24" name="Obrázek 23" descr="Obsah obrázku snímek obrazovky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F54C7C7F-A005-07F9-E274-1D25106849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055837" y="-2984240"/>
            <a:ext cx="2911155" cy="2205219"/>
          </a:xfrm>
          <a:prstGeom prst="rect">
            <a:avLst/>
          </a:prstGeom>
        </p:spPr>
      </p:pic>
      <p:pic>
        <p:nvPicPr>
          <p:cNvPr id="26" name="Obrázek 25" descr="Obsah obrázku snímek obrazovky, zelené, řada/pruh, design&#10;&#10;Obsah vygenerovaný umělou inteligencí může být nesprávný.">
            <a:extLst>
              <a:ext uri="{FF2B5EF4-FFF2-40B4-BE49-F238E27FC236}">
                <a16:creationId xmlns:a16="http://schemas.microsoft.com/office/drawing/2014/main" id="{C7A6A6C3-B61A-8E15-F0BF-A234EBEE06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3994" y="-6137591"/>
            <a:ext cx="2699796" cy="1858219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E3DBC79C-3E7C-C170-CD2A-427C108E75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169213" y="-3275883"/>
            <a:ext cx="267665" cy="769356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AE713265-20F4-836D-A1A7-7000734C10AE}"/>
              </a:ext>
            </a:extLst>
          </p:cNvPr>
          <p:cNvSpPr txBox="1"/>
          <p:nvPr/>
        </p:nvSpPr>
        <p:spPr>
          <a:xfrm>
            <a:off x="-1161647" y="-2666718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26DC7F7-C2CA-A398-4610-8512FE3D4603}"/>
              </a:ext>
            </a:extLst>
          </p:cNvPr>
          <p:cNvSpPr txBox="1"/>
          <p:nvPr/>
        </p:nvSpPr>
        <p:spPr>
          <a:xfrm>
            <a:off x="-891571" y="-298502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36" name="Obrázek 35" descr="Obsah obrázku světlo, design&#10;&#10;Obsah vygenerovaný umělou inteligencí může být nesprávný.">
            <a:extLst>
              <a:ext uri="{FF2B5EF4-FFF2-40B4-BE49-F238E27FC236}">
                <a16:creationId xmlns:a16="http://schemas.microsoft.com/office/drawing/2014/main" id="{D52D45AC-E5C9-CAD8-4E7C-3E8A71CC92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17321" y="-4288014"/>
            <a:ext cx="435861" cy="1458651"/>
          </a:xfrm>
          <a:prstGeom prst="rect">
            <a:avLst/>
          </a:prstGeom>
        </p:spPr>
      </p:pic>
      <p:sp>
        <p:nvSpPr>
          <p:cNvPr id="38" name="TextovéPole 37">
            <a:extLst>
              <a:ext uri="{FF2B5EF4-FFF2-40B4-BE49-F238E27FC236}">
                <a16:creationId xmlns:a16="http://schemas.microsoft.com/office/drawing/2014/main" id="{DFF6C752-8A39-2347-30BF-7F9E6F0B5267}"/>
              </a:ext>
            </a:extLst>
          </p:cNvPr>
          <p:cNvSpPr txBox="1"/>
          <p:nvPr/>
        </p:nvSpPr>
        <p:spPr>
          <a:xfrm>
            <a:off x="-939799" y="-2406287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40" name="Obrázek 39" descr="Obsah obrázku zelené, řada/pruh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6A8685BB-B84C-203A-7A19-8DDA393DA5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5236046" y="-6737258"/>
            <a:ext cx="5266964" cy="301425"/>
          </a:xfrm>
          <a:prstGeom prst="rect">
            <a:avLst/>
          </a:prstGeom>
        </p:spPr>
      </p:pic>
      <p:sp>
        <p:nvSpPr>
          <p:cNvPr id="42" name="TextovéPole 41">
            <a:extLst>
              <a:ext uri="{FF2B5EF4-FFF2-40B4-BE49-F238E27FC236}">
                <a16:creationId xmlns:a16="http://schemas.microsoft.com/office/drawing/2014/main" id="{BCFF4E5F-8B1C-37BB-4AE6-D1846D16A6F7}"/>
              </a:ext>
            </a:extLst>
          </p:cNvPr>
          <p:cNvSpPr txBox="1"/>
          <p:nvPr/>
        </p:nvSpPr>
        <p:spPr>
          <a:xfrm>
            <a:off x="-804761" y="-380489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44" name="Obrázek 43" descr="Obsah obrázku zelené, snímek obrazovky, řada/pruh, světlo&#10;&#10;Obsah vygenerovaný umělou inteligencí může být nesprávný.">
            <a:extLst>
              <a:ext uri="{FF2B5EF4-FFF2-40B4-BE49-F238E27FC236}">
                <a16:creationId xmlns:a16="http://schemas.microsoft.com/office/drawing/2014/main" id="{F75E9DA7-34B4-AC1A-B88E-4A6E0F0DBE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V="1">
            <a:off x="-6957643" y="-5208851"/>
            <a:ext cx="5351000" cy="291776"/>
          </a:xfrm>
          <a:prstGeom prst="rect">
            <a:avLst/>
          </a:prstGeom>
        </p:spPr>
      </p:pic>
      <p:pic>
        <p:nvPicPr>
          <p:cNvPr id="52" name="Obrázek 51">
            <a:extLst>
              <a:ext uri="{FF2B5EF4-FFF2-40B4-BE49-F238E27FC236}">
                <a16:creationId xmlns:a16="http://schemas.microsoft.com/office/drawing/2014/main" id="{6C53935A-46F9-387F-E092-165EEA31A0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736411" y="-5554721"/>
            <a:ext cx="214616" cy="1010859"/>
          </a:xfrm>
          <a:prstGeom prst="rect">
            <a:avLst/>
          </a:prstGeom>
        </p:spPr>
      </p:pic>
      <p:pic>
        <p:nvPicPr>
          <p:cNvPr id="54" name="Obrázek 53" descr="Obsah obrázku sloup/hůl, světlo&#10;&#10;Obsah vygenerovaný umělou inteligencí může být nesprávný.">
            <a:extLst>
              <a:ext uri="{FF2B5EF4-FFF2-40B4-BE49-F238E27FC236}">
                <a16:creationId xmlns:a16="http://schemas.microsoft.com/office/drawing/2014/main" id="{01426BB1-F4E9-674F-A401-06F9781C3B6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77573" y="-5553874"/>
            <a:ext cx="209793" cy="1015800"/>
          </a:xfrm>
          <a:prstGeom prst="rect">
            <a:avLst/>
          </a:prstGeom>
        </p:spPr>
      </p:pic>
      <p:pic>
        <p:nvPicPr>
          <p:cNvPr id="46" name="Obrázek 45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7AA5058C-9152-C37A-41DD-606D92A0CB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934044" y="-3604198"/>
            <a:ext cx="1364849" cy="771646"/>
          </a:xfrm>
          <a:prstGeom prst="rect">
            <a:avLst/>
          </a:prstGeom>
        </p:spPr>
      </p:pic>
      <p:pic>
        <p:nvPicPr>
          <p:cNvPr id="48" name="Obrázek 47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F81DE231-5682-2226-A9A8-00F5973E68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18108" y="-5062058"/>
            <a:ext cx="1379317" cy="766823"/>
          </a:xfrm>
          <a:prstGeom prst="rect">
            <a:avLst/>
          </a:prstGeom>
        </p:spPr>
      </p:pic>
      <p:pic>
        <p:nvPicPr>
          <p:cNvPr id="50" name="Obrázek 49" descr="Obsah obrázku Písmo, text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C7F755BF-1C76-4FAE-93AF-601D205C0F3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2894593" y="-2068448"/>
            <a:ext cx="1290578" cy="7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E8FE91F4-5384-7431-CC04-21186223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23" y="1097644"/>
            <a:ext cx="6831912" cy="5361213"/>
          </a:xfrm>
          <a:prstGeom prst="rect">
            <a:avLst/>
          </a:prstGeom>
        </p:spPr>
      </p:pic>
      <p:pic>
        <p:nvPicPr>
          <p:cNvPr id="11" name="Obrázek 10" descr="Obsah obrázku růžová,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7C5EA613-40A4-1C87-73CC-CD353492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36" y="1725292"/>
            <a:ext cx="1383062" cy="1292071"/>
          </a:xfrm>
          <a:prstGeom prst="rect">
            <a:avLst/>
          </a:prstGeom>
        </p:spPr>
      </p:pic>
      <p:pic>
        <p:nvPicPr>
          <p:cNvPr id="12" name="Obrázek 11" descr="Obsah obrázku Písmo, text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B1126F97-1B71-0F4D-C292-3C2967E2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2" y="5393866"/>
            <a:ext cx="1283345" cy="599209"/>
          </a:xfrm>
          <a:prstGeom prst="rect">
            <a:avLst/>
          </a:prstGeom>
        </p:spPr>
      </p:pic>
      <p:pic>
        <p:nvPicPr>
          <p:cNvPr id="25" name="Obrázek 24" descr="Obsah obrázku Písmo, Grafika, grafický design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A7A820C0-7615-0C53-BC24-7154E4C9B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079" y="123488"/>
            <a:ext cx="3417454" cy="250551"/>
          </a:xfrm>
          <a:prstGeom prst="rect">
            <a:avLst/>
          </a:prstGeom>
        </p:spPr>
      </p:pic>
      <p:pic>
        <p:nvPicPr>
          <p:cNvPr id="14" name="Obrázek 13" descr="Obsah obrázku řada/pruh, symbol, Elektricky modrá, modrá&#10;&#10;Obsah vygenerovaný umělou inteligencí může být nesprávný.">
            <a:extLst>
              <a:ext uri="{FF2B5EF4-FFF2-40B4-BE49-F238E27FC236}">
                <a16:creationId xmlns:a16="http://schemas.microsoft.com/office/drawing/2014/main" id="{41937854-D960-213C-3C29-53E83079E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023" y="5549242"/>
            <a:ext cx="1224143" cy="291780"/>
          </a:xfrm>
          <a:prstGeom prst="rect">
            <a:avLst/>
          </a:prstGeom>
        </p:spPr>
      </p:pic>
      <p:pic>
        <p:nvPicPr>
          <p:cNvPr id="16" name="Obrázek 15" descr="Obsah obrázku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3665AA44-83E6-D77C-BB0D-2F89CB5D4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277" y="3020112"/>
            <a:ext cx="6729164" cy="2742985"/>
          </a:xfrm>
          <a:prstGeom prst="rect">
            <a:avLst/>
          </a:prstGeom>
        </p:spPr>
      </p:pic>
      <p:pic>
        <p:nvPicPr>
          <p:cNvPr id="29" name="Obrázek 28" descr="Obsah obrázku snímek obrazovky, symbol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AAF5E8A4-4912-51FA-7C2D-541986A0D9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4879" y="3015686"/>
            <a:ext cx="2936835" cy="1786360"/>
          </a:xfrm>
          <a:prstGeom prst="rect">
            <a:avLst/>
          </a:prstGeom>
        </p:spPr>
      </p:pic>
      <p:pic>
        <p:nvPicPr>
          <p:cNvPr id="37" name="Obrázek 36" descr="Obsah obrázku snímek obrazovky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26DD5DEC-1335-7B18-A9BB-CF7A12AFC8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1050" y="2704978"/>
            <a:ext cx="2911155" cy="2205219"/>
          </a:xfrm>
          <a:prstGeom prst="rect">
            <a:avLst/>
          </a:prstGeom>
        </p:spPr>
      </p:pic>
      <p:pic>
        <p:nvPicPr>
          <p:cNvPr id="3" name="Obrázek 2" descr="Obsah obrázku snímek obrazovky, zelené, řada/pruh, design&#10;&#10;Obsah vygenerovaný umělou inteligencí může být nesprávný.">
            <a:extLst>
              <a:ext uri="{FF2B5EF4-FFF2-40B4-BE49-F238E27FC236}">
                <a16:creationId xmlns:a16="http://schemas.microsoft.com/office/drawing/2014/main" id="{0F2B48D9-459A-6C78-C286-F2B2C0153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799" y="2685567"/>
            <a:ext cx="2699796" cy="185821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1957B9F-F9B5-590B-EC26-CF018C1BF0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7299" y="2682613"/>
            <a:ext cx="267665" cy="769356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E02093C-06DC-0595-D1B7-72810661BBD1}"/>
              </a:ext>
            </a:extLst>
          </p:cNvPr>
          <p:cNvSpPr txBox="1"/>
          <p:nvPr/>
        </p:nvSpPr>
        <p:spPr>
          <a:xfrm>
            <a:off x="2845442" y="301906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56BF09B-24F8-238D-F84D-27788B7B152E}"/>
              </a:ext>
            </a:extLst>
          </p:cNvPr>
          <p:cNvSpPr txBox="1"/>
          <p:nvPr/>
        </p:nvSpPr>
        <p:spPr>
          <a:xfrm>
            <a:off x="3115518" y="2700758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23" name="Obrázek 22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A631CBC2-ED72-DEB3-67D8-285698F34A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1078" y="766243"/>
            <a:ext cx="2655455" cy="237612"/>
          </a:xfrm>
          <a:prstGeom prst="rect">
            <a:avLst/>
          </a:prstGeom>
        </p:spPr>
      </p:pic>
      <p:pic>
        <p:nvPicPr>
          <p:cNvPr id="9" name="Obrázek 8" descr="Obsah obrázku světlo, design&#10;&#10;Obsah vygenerovaný umělou inteligencí může být nesprávný.">
            <a:extLst>
              <a:ext uri="{FF2B5EF4-FFF2-40B4-BE49-F238E27FC236}">
                <a16:creationId xmlns:a16="http://schemas.microsoft.com/office/drawing/2014/main" id="{9A336B40-E5F5-F7DD-BBEB-5D4005241A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9506" y="2002783"/>
            <a:ext cx="435861" cy="1458651"/>
          </a:xfrm>
          <a:prstGeom prst="rect">
            <a:avLst/>
          </a:prstGeom>
        </p:spPr>
      </p:pic>
      <p:pic>
        <p:nvPicPr>
          <p:cNvPr id="28" name="Obrázek 27" descr="Obsah obrázku Písmo, Grafika, grafický design, text&#10;&#10;Obsah vygenerovaný umělou inteligencí může být nesprávný.">
            <a:extLst>
              <a:ext uri="{FF2B5EF4-FFF2-40B4-BE49-F238E27FC236}">
                <a16:creationId xmlns:a16="http://schemas.microsoft.com/office/drawing/2014/main" id="{6165263C-1077-D51A-8753-E39004F51C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5546" y="444363"/>
            <a:ext cx="3144982" cy="258766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07AF582-787B-FBB0-D3AD-5C0A70578101}"/>
              </a:ext>
            </a:extLst>
          </p:cNvPr>
          <p:cNvSpPr txBox="1"/>
          <p:nvPr/>
        </p:nvSpPr>
        <p:spPr>
          <a:xfrm>
            <a:off x="3067290" y="3279493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15" name="Obrázek 14" descr="Obsah obrázku zelené, řada/pruh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E849764F-5A60-6DCF-21D8-0EAFF60F99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1834" y="1971313"/>
            <a:ext cx="5266964" cy="301425"/>
          </a:xfrm>
          <a:prstGeom prst="rect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0BF312A2-9530-6E46-3CB3-85A0E150EF7B}"/>
              </a:ext>
            </a:extLst>
          </p:cNvPr>
          <p:cNvSpPr txBox="1"/>
          <p:nvPr/>
        </p:nvSpPr>
        <p:spPr>
          <a:xfrm>
            <a:off x="3202328" y="188088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20" name="Obrázek 19" descr="Obsah obrázku zelené, snímek obrazovky, řada/pruh, světlo&#10;&#10;Obsah vygenerovaný umělou inteligencí může být nesprávný.">
            <a:extLst>
              <a:ext uri="{FF2B5EF4-FFF2-40B4-BE49-F238E27FC236}">
                <a16:creationId xmlns:a16="http://schemas.microsoft.com/office/drawing/2014/main" id="{3597434A-580B-0318-338D-DA9D19514E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4758823" y="2267915"/>
            <a:ext cx="5351000" cy="291776"/>
          </a:xfrm>
          <a:prstGeom prst="rect">
            <a:avLst/>
          </a:prstGeom>
        </p:spPr>
      </p:pic>
      <p:pic>
        <p:nvPicPr>
          <p:cNvPr id="45" name="Obrázek 44">
            <a:extLst>
              <a:ext uri="{FF2B5EF4-FFF2-40B4-BE49-F238E27FC236}">
                <a16:creationId xmlns:a16="http://schemas.microsoft.com/office/drawing/2014/main" id="{CECBB753-A9C2-F872-16E4-FBC4AFC996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0070" y="890767"/>
            <a:ext cx="214616" cy="1010859"/>
          </a:xfrm>
          <a:prstGeom prst="rect">
            <a:avLst/>
          </a:prstGeom>
        </p:spPr>
      </p:pic>
      <p:pic>
        <p:nvPicPr>
          <p:cNvPr id="47" name="Obrázek 46" descr="Obsah obrázku sloup/hůl, světlo&#10;&#10;Obsah vygenerovaný umělou inteligencí může být nesprávný.">
            <a:extLst>
              <a:ext uri="{FF2B5EF4-FFF2-40B4-BE49-F238E27FC236}">
                <a16:creationId xmlns:a16="http://schemas.microsoft.com/office/drawing/2014/main" id="{FAF6CC86-61E1-429A-6895-449F0C1C08A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18731" y="885884"/>
            <a:ext cx="209793" cy="1015800"/>
          </a:xfrm>
          <a:prstGeom prst="rect">
            <a:avLst/>
          </a:prstGeom>
        </p:spPr>
      </p:pic>
      <p:pic>
        <p:nvPicPr>
          <p:cNvPr id="27" name="Obrázek 26" descr="Obsah obrázku text, Písmo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9ABE39A9-4C1C-37FD-BB15-ED6AEC9486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21208" y="4393429"/>
            <a:ext cx="1112134" cy="766824"/>
          </a:xfrm>
          <a:prstGeom prst="rect">
            <a:avLst/>
          </a:prstGeom>
        </p:spPr>
      </p:pic>
      <p:pic>
        <p:nvPicPr>
          <p:cNvPr id="7" name="Obrázek 6" descr="Obsah obrázku snímek obrazovky, Obdélník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3B20D769-516A-EA0E-C7C8-87FF40F5A0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50043" y="2820786"/>
            <a:ext cx="2782507" cy="1573314"/>
          </a:xfrm>
          <a:prstGeom prst="rect">
            <a:avLst/>
          </a:prstGeom>
        </p:spPr>
      </p:pic>
      <p:pic>
        <p:nvPicPr>
          <p:cNvPr id="17" name="Obrázek 16" descr="Obsah obrázku Písmo, snímek obrazovky, text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D0970F32-A61C-9D2F-17E7-FF8A2EBCDF6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35921" y="5390426"/>
            <a:ext cx="1329158" cy="605742"/>
          </a:xfrm>
          <a:prstGeom prst="rect">
            <a:avLst/>
          </a:prstGeom>
        </p:spPr>
      </p:pic>
      <p:pic>
        <p:nvPicPr>
          <p:cNvPr id="41" name="Obrázek 40" descr="Obsah obrázku Písmo, text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FEC32602-A071-3D83-72D7-F4F86E6FD1C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34204" y="3460349"/>
            <a:ext cx="1290578" cy="771646"/>
          </a:xfrm>
          <a:prstGeom prst="rect">
            <a:avLst/>
          </a:prstGeom>
        </p:spPr>
      </p:pic>
      <p:pic>
        <p:nvPicPr>
          <p:cNvPr id="36" name="Obrázek 35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078C1F0B-A5F4-CCD1-8074-AB4BCCF02A1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60348" y="1907411"/>
            <a:ext cx="1364849" cy="771646"/>
          </a:xfrm>
          <a:prstGeom prst="rect">
            <a:avLst/>
          </a:prstGeom>
        </p:spPr>
      </p:pic>
      <p:pic>
        <p:nvPicPr>
          <p:cNvPr id="39" name="Obrázek 38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CB67A4B5-56E3-6776-EA74-025910AB7FA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60349" y="122979"/>
            <a:ext cx="1379317" cy="766823"/>
          </a:xfrm>
          <a:prstGeom prst="rect">
            <a:avLst/>
          </a:prstGeom>
        </p:spPr>
      </p:pic>
      <p:pic>
        <p:nvPicPr>
          <p:cNvPr id="24" name="Obrázek 23" descr="Obsah obrázku text, snímek obrazovky, Písmo, logo&#10;&#10;Obsah vygenerovaný umělou inteligencí může být nesprávný.">
            <a:extLst>
              <a:ext uri="{FF2B5EF4-FFF2-40B4-BE49-F238E27FC236}">
                <a16:creationId xmlns:a16="http://schemas.microsoft.com/office/drawing/2014/main" id="{E511E380-5161-6305-13BA-ACA618612CD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9930" y="7595854"/>
            <a:ext cx="9797141" cy="24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grafický design, logo&#10;&#10;Obsah vygenerovaný umělou inteligencí může být nesprávný.">
            <a:extLst>
              <a:ext uri="{FF2B5EF4-FFF2-40B4-BE49-F238E27FC236}">
                <a16:creationId xmlns:a16="http://schemas.microsoft.com/office/drawing/2014/main" id="{409B4A42-0200-93B0-E7FE-F2424776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69" y="661399"/>
            <a:ext cx="4423005" cy="831232"/>
          </a:xfrm>
          <a:prstGeom prst="rect">
            <a:avLst/>
          </a:prstGeom>
        </p:spPr>
      </p:pic>
      <p:pic>
        <p:nvPicPr>
          <p:cNvPr id="3" name="Obrázek 2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DA27D0CF-AD87-6C8A-4CA6-95486971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96" y="-1999046"/>
            <a:ext cx="1379317" cy="766823"/>
          </a:xfrm>
          <a:prstGeom prst="rect">
            <a:avLst/>
          </a:prstGeom>
        </p:spPr>
      </p:pic>
      <p:pic>
        <p:nvPicPr>
          <p:cNvPr id="6" name="Obrázek 5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87D41724-0D68-AB77-90D9-3194A55B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424" y="-966969"/>
            <a:ext cx="1364849" cy="771646"/>
          </a:xfrm>
          <a:prstGeom prst="rect">
            <a:avLst/>
          </a:prstGeom>
        </p:spPr>
      </p:pic>
      <p:pic>
        <p:nvPicPr>
          <p:cNvPr id="8" name="Obrázek 7" descr="Obsah obrázku Písmo, text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6DC4474B-F472-D619-5CEF-8A552BA08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6954" y="4124951"/>
            <a:ext cx="1290578" cy="771646"/>
          </a:xfrm>
          <a:prstGeom prst="rect">
            <a:avLst/>
          </a:prstGeom>
        </p:spPr>
      </p:pic>
      <p:pic>
        <p:nvPicPr>
          <p:cNvPr id="11" name="Obrázek 10" descr="Obsah obrázku Písmo, text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7A40ECB3-2413-00C9-A15D-ED7D7CB13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07431" y="7422046"/>
            <a:ext cx="1283345" cy="599209"/>
          </a:xfrm>
          <a:prstGeom prst="rect">
            <a:avLst/>
          </a:prstGeom>
        </p:spPr>
      </p:pic>
      <p:pic>
        <p:nvPicPr>
          <p:cNvPr id="15" name="Obrázek 14" descr="Obsah obrázku Písmo, snímek obrazovky, text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C4275C4C-EE35-7CFF-1A38-FF1F3104E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846" y="7338396"/>
            <a:ext cx="1329158" cy="605742"/>
          </a:xfrm>
          <a:prstGeom prst="rect">
            <a:avLst/>
          </a:prstGeom>
        </p:spPr>
      </p:pic>
      <p:pic>
        <p:nvPicPr>
          <p:cNvPr id="17" name="Obrázek 16" descr="Obsah obrázku text, Písmo, snímek obrazovky, žlutá&#10;&#10;Obsah vygenerovaný umělou inteligencí může být nesprávný.">
            <a:extLst>
              <a:ext uri="{FF2B5EF4-FFF2-40B4-BE49-F238E27FC236}">
                <a16:creationId xmlns:a16="http://schemas.microsoft.com/office/drawing/2014/main" id="{8AADA7E1-F890-A989-E24E-8AF4D39D7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5193" y="7177880"/>
            <a:ext cx="1112134" cy="766824"/>
          </a:xfrm>
          <a:prstGeom prst="rect">
            <a:avLst/>
          </a:prstGeom>
        </p:spPr>
      </p:pic>
      <p:pic>
        <p:nvPicPr>
          <p:cNvPr id="19" name="Obrázek 18" descr="Obsah obrázku růžová,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6F6C4EE6-B699-0E53-C11E-124FFDBE7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58641" y="-841445"/>
            <a:ext cx="1383062" cy="1292071"/>
          </a:xfrm>
          <a:prstGeom prst="rect">
            <a:avLst/>
          </a:prstGeom>
        </p:spPr>
      </p:pic>
      <p:pic>
        <p:nvPicPr>
          <p:cNvPr id="12" name="Obrázek 11" descr="Obsah obrázku text, snímek obrazovky, Písmo, logo&#10;&#10;Obsah vygenerovaný umělou inteligencí může být nesprávný.">
            <a:extLst>
              <a:ext uri="{FF2B5EF4-FFF2-40B4-BE49-F238E27FC236}">
                <a16:creationId xmlns:a16="http://schemas.microsoft.com/office/drawing/2014/main" id="{11DB64E0-6CFB-1E58-563B-8848E1123C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7430" y="2416068"/>
            <a:ext cx="9797141" cy="24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763BF74-0E6B-0D1B-515B-0BCB9AA09FA7}"/>
              </a:ext>
            </a:extLst>
          </p:cNvPr>
          <p:cNvSpPr txBox="1"/>
          <p:nvPr/>
        </p:nvSpPr>
        <p:spPr>
          <a:xfrm>
            <a:off x="3240100" y="175452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pic>
        <p:nvPicPr>
          <p:cNvPr id="7" name="Obrázek 6" descr="Obsah obrázku Písmo, Grafika, text, grafický design&#10;&#10;Obsah vygenerovaný umělou inteligencí může být nesprávný.">
            <a:extLst>
              <a:ext uri="{FF2B5EF4-FFF2-40B4-BE49-F238E27FC236}">
                <a16:creationId xmlns:a16="http://schemas.microsoft.com/office/drawing/2014/main" id="{4A1730E9-79DE-884C-70BF-5A87648B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1" y="2995032"/>
            <a:ext cx="3549900" cy="8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Širokouhlá</PresentationFormat>
  <Paragraphs>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Century Gothic</vt:lpstr>
      <vt:lpstr>Lucida Sans</vt:lpstr>
      <vt:lpstr>Motiv systému Office</vt:lpstr>
      <vt:lpstr>{HACKATON}      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Lukáš Medovič</dc:creator>
  <cp:lastModifiedBy>Medovič Lukáš (260336)</cp:lastModifiedBy>
  <cp:revision>4</cp:revision>
  <dcterms:created xsi:type="dcterms:W3CDTF">2025-02-28T20:41:16Z</dcterms:created>
  <dcterms:modified xsi:type="dcterms:W3CDTF">2025-03-01T13:27:23Z</dcterms:modified>
</cp:coreProperties>
</file>