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6CE4-B22D-21D8-2BCE-36C8DA2DD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471F2-EC7A-72A3-275D-A4B9D812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C0C9-945F-55A5-27B0-1265DB51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7A05-02CB-E11D-550D-841A7518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5169-8BE5-89B3-3DAF-B0F37A29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48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EB15-AFFD-186B-AF68-364E6E57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C6D10-4339-6A09-B1D1-F37BF00C1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CB417-F578-0908-CA28-49B503AB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84BE2-8E5D-842C-ACA5-FE609FF0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36BEB-900D-D081-A12B-9A64BBFB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96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5077B-0E51-BB5C-7B4C-63CE9173A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1DFDB-6E72-86BD-2A04-32A71C0DA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D813-580C-8025-4695-E2FAFBE5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6ABC-9ABC-35B3-6575-84AC2BB1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1D596-9F2E-5A4A-6127-98F3D891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7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D0D4-6BC9-D1B8-1EA5-FE304AFD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C7829-5CE6-1216-8C71-69B9031D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1319-95AB-3771-0AF8-0EB5C91D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53D8-A821-C292-484D-911AECE2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08AB-D2B1-0CC6-AD2D-B281E941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1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35D5-42B8-D166-EF7D-838977A8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AD9C2-DCEE-ABE7-7A8C-9A2D0CD2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B0C93-B47C-839B-10A2-BB84F632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772B-6B7B-A392-F6C5-800B94A8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F0CC1-46F1-8BEF-A0D4-FB41E59C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165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A34E-1D60-4449-A380-AB46223F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C6FA4-2A30-AAE1-D627-0D4A1EE72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A99D0-2521-DE11-12C3-E623A9616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4791A-5F7F-2628-CD08-5F957026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BF4B0-E6B1-C734-6ACD-12139EE7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9EF75-8C5F-9360-3F3D-BC8A66A2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44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FEB8-E75F-33EC-801A-D23E45D0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904D-3E90-4376-EC5B-02BA3A6C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E403-1A25-D787-0096-9C7CEF54B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69228-3ACA-2D9D-B340-A77A6583A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7C34C-A899-CCE7-94D9-6546F0B8F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3B88B-E2F3-71F4-68C2-4330BC36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4B8F6-E36C-DB72-ABC6-849A9051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96217-2D69-EC54-1BFA-7628CCE4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65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885D-34E9-FEC2-43DF-8F456358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27041D-38C6-FC53-3DE4-1BF05D4D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244E0-9B55-F448-1BBA-F3835560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B717F-7C1C-D57F-6A51-228E73C6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21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5E76A-B995-0C14-DC77-C39779A5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A50CB-6359-ECF6-B029-4E6360A2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B3149-C2A4-3FC7-6F5C-EF093A7A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F720-F5F2-6D0E-1D94-B05BB3A0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5DF0-021C-F7AC-2ECA-7F08FB59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9A333-11A4-AEFC-45CB-DFCC6F5C5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D7C1-0FE4-7503-F647-9D0FC928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FF16-4433-37BB-B466-AE1FBA76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64E8F-C29C-95D4-AC09-A83171A3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35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4790-4840-F2FA-0880-9E00E7C4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3E718-D658-EB38-AA08-1F45C943C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FF84A-7F6C-F837-48D5-A76DD9B0C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AEC59-7FAE-D991-6352-36483ECD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F7D0-AE38-F100-93DC-820E96F4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D301-3AC6-819E-1682-15880400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230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F0D8B-40D8-B7F2-E3C8-AFFA6C34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0466-E18D-0FC6-8D90-C4298A026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E3D1-E0D3-16FF-13E0-2DB61DE73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6C2D3-35CA-4AB5-8B24-FA760DB70674}" type="datetimeFigureOut">
              <a:rPr lang="en-AU" smtClean="0"/>
              <a:t>24/06/2024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DE7-9AF6-008C-9CA1-A0106F6CD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3980-8FFE-EDC7-FFF1-D5C66629E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929FB-48D8-4EA8-9E04-1CBF075E47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02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BD0498-CA7D-D7A9-AE58-CA247B26A054}"/>
              </a:ext>
            </a:extLst>
          </p:cNvPr>
          <p:cNvSpPr txBox="1"/>
          <p:nvPr/>
        </p:nvSpPr>
        <p:spPr>
          <a:xfrm>
            <a:off x="2577829" y="2480554"/>
            <a:ext cx="6838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 err="1"/>
              <a:t>Brainz</a:t>
            </a:r>
            <a:r>
              <a:rPr lang="en-AU" sz="5400" dirty="0"/>
              <a:t> Parents Portal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4AEAE1-730E-9C1B-A8AA-4D0F8DC94E73}"/>
              </a:ext>
            </a:extLst>
          </p:cNvPr>
          <p:cNvCxnSpPr/>
          <p:nvPr/>
        </p:nvCxnSpPr>
        <p:spPr>
          <a:xfrm>
            <a:off x="1186774" y="1789889"/>
            <a:ext cx="94650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ADC785-B4A7-FE41-0386-1ADE1BCAC776}"/>
              </a:ext>
            </a:extLst>
          </p:cNvPr>
          <p:cNvCxnSpPr/>
          <p:nvPr/>
        </p:nvCxnSpPr>
        <p:spPr>
          <a:xfrm>
            <a:off x="1144622" y="4043468"/>
            <a:ext cx="9465013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73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FA579B-60DB-B007-72C4-12671775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7" y="1110058"/>
            <a:ext cx="11402859" cy="505727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2F37F0-64F0-A137-0129-CE12861BAA4B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C8A353-0A26-15E2-F945-8157B00954D8}"/>
              </a:ext>
            </a:extLst>
          </p:cNvPr>
          <p:cNvSpPr txBox="1"/>
          <p:nvPr/>
        </p:nvSpPr>
        <p:spPr>
          <a:xfrm>
            <a:off x="194551" y="97275"/>
            <a:ext cx="4182895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Brainz</a:t>
            </a:r>
            <a:r>
              <a:rPr lang="en-AU" dirty="0"/>
              <a:t> Members – </a:t>
            </a:r>
            <a:r>
              <a:rPr lang="en-AU" dirty="0" err="1"/>
              <a:t>Brainz</a:t>
            </a:r>
            <a:r>
              <a:rPr lang="en-AU" dirty="0"/>
              <a:t> member list</a:t>
            </a:r>
          </a:p>
        </p:txBody>
      </p:sp>
    </p:spTree>
    <p:extLst>
      <p:ext uri="{BB962C8B-B14F-4D97-AF65-F5344CB8AC3E}">
        <p14:creationId xmlns:p14="http://schemas.microsoft.com/office/powerpoint/2010/main" val="335795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4587D-D2E1-A421-ADC2-8B06A94D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4" y="1008208"/>
            <a:ext cx="11147898" cy="524526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9F2EC6-92D4-4175-E50E-3D44F483D4C5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405DD6-0D28-1AEB-4F4C-FFF7C155456F}"/>
              </a:ext>
            </a:extLst>
          </p:cNvPr>
          <p:cNvSpPr txBox="1"/>
          <p:nvPr/>
        </p:nvSpPr>
        <p:spPr>
          <a:xfrm>
            <a:off x="194551" y="97275"/>
            <a:ext cx="418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Brainz</a:t>
            </a:r>
            <a:r>
              <a:rPr lang="en-AU" dirty="0"/>
              <a:t> Members – Add a member</a:t>
            </a:r>
          </a:p>
        </p:txBody>
      </p:sp>
    </p:spTree>
    <p:extLst>
      <p:ext uri="{BB962C8B-B14F-4D97-AF65-F5344CB8AC3E}">
        <p14:creationId xmlns:p14="http://schemas.microsoft.com/office/powerpoint/2010/main" val="344759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30B068-48F7-BF02-60F1-EA56B840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21" y="1130620"/>
            <a:ext cx="11352179" cy="45967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02EB7B-EDCC-CF2B-EEE8-AC9541250ED9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7032A1-902C-FCE6-A28F-A2E982F726E7}"/>
              </a:ext>
            </a:extLst>
          </p:cNvPr>
          <p:cNvSpPr txBox="1"/>
          <p:nvPr/>
        </p:nvSpPr>
        <p:spPr>
          <a:xfrm>
            <a:off x="194551" y="97275"/>
            <a:ext cx="4182895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Vendors – Vendor list</a:t>
            </a:r>
          </a:p>
        </p:txBody>
      </p:sp>
    </p:spTree>
    <p:extLst>
      <p:ext uri="{BB962C8B-B14F-4D97-AF65-F5344CB8AC3E}">
        <p14:creationId xmlns:p14="http://schemas.microsoft.com/office/powerpoint/2010/main" val="378531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A3FAC-0708-1443-501C-25BC74FBE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20" y="797667"/>
            <a:ext cx="6667912" cy="559340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829EE-469C-B4AD-29B5-44CD5D78651C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81CE34-6E25-88E7-DD37-B9461D42DE07}"/>
              </a:ext>
            </a:extLst>
          </p:cNvPr>
          <p:cNvSpPr txBox="1"/>
          <p:nvPr/>
        </p:nvSpPr>
        <p:spPr>
          <a:xfrm>
            <a:off x="194551" y="97275"/>
            <a:ext cx="4182895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Vendors – Add a vendor</a:t>
            </a:r>
          </a:p>
        </p:txBody>
      </p:sp>
    </p:spTree>
    <p:extLst>
      <p:ext uri="{BB962C8B-B14F-4D97-AF65-F5344CB8AC3E}">
        <p14:creationId xmlns:p14="http://schemas.microsoft.com/office/powerpoint/2010/main" val="277656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12A7E-FB3D-6833-5435-35ACE4CEF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4" y="717231"/>
            <a:ext cx="11790532" cy="57905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F4549-8185-79C1-8A45-5A48C9DF25C1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CCE505-2769-5BDF-9121-41A1F3558CFF}"/>
              </a:ext>
            </a:extLst>
          </p:cNvPr>
          <p:cNvSpPr txBox="1"/>
          <p:nvPr/>
        </p:nvSpPr>
        <p:spPr>
          <a:xfrm>
            <a:off x="194551" y="97275"/>
            <a:ext cx="418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Organizations – Organization list</a:t>
            </a:r>
          </a:p>
        </p:txBody>
      </p:sp>
    </p:spTree>
    <p:extLst>
      <p:ext uri="{BB962C8B-B14F-4D97-AF65-F5344CB8AC3E}">
        <p14:creationId xmlns:p14="http://schemas.microsoft.com/office/powerpoint/2010/main" val="22222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73CB4-BA56-22FA-9EE4-533B5CBB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95" y="646107"/>
            <a:ext cx="6903001" cy="597434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2EA123-CA7B-50C4-6AD4-FFBB5401D9EA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C7E879-A8DA-7862-D983-3548196B8B27}"/>
              </a:ext>
            </a:extLst>
          </p:cNvPr>
          <p:cNvSpPr txBox="1"/>
          <p:nvPr/>
        </p:nvSpPr>
        <p:spPr>
          <a:xfrm>
            <a:off x="194551" y="97275"/>
            <a:ext cx="418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Organizations – Add an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822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EE14B7-02EA-C77B-6801-CB7CC706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04" y="1079973"/>
            <a:ext cx="7451489" cy="550724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056F65-6952-80F7-0B5A-06EBFF603845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29DA13-D539-FA88-3BAC-45173593A177}"/>
              </a:ext>
            </a:extLst>
          </p:cNvPr>
          <p:cNvSpPr txBox="1"/>
          <p:nvPr/>
        </p:nvSpPr>
        <p:spPr>
          <a:xfrm>
            <a:off x="194552" y="97275"/>
            <a:ext cx="3540868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Log in</a:t>
            </a:r>
          </a:p>
        </p:txBody>
      </p:sp>
    </p:spTree>
    <p:extLst>
      <p:ext uri="{BB962C8B-B14F-4D97-AF65-F5344CB8AC3E}">
        <p14:creationId xmlns:p14="http://schemas.microsoft.com/office/powerpoint/2010/main" val="148017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4D11C-E51A-7F8A-1AB8-58321924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" y="849867"/>
            <a:ext cx="11342451" cy="532372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FE0BDA-4D08-9ACC-93C7-12C75A504D96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EC2099-AF4E-DF47-9312-CED6207A9AF1}"/>
              </a:ext>
            </a:extLst>
          </p:cNvPr>
          <p:cNvSpPr txBox="1"/>
          <p:nvPr/>
        </p:nvSpPr>
        <p:spPr>
          <a:xfrm>
            <a:off x="194552" y="97275"/>
            <a:ext cx="3540868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Register a member</a:t>
            </a:r>
          </a:p>
        </p:txBody>
      </p:sp>
    </p:spTree>
    <p:extLst>
      <p:ext uri="{BB962C8B-B14F-4D97-AF65-F5344CB8AC3E}">
        <p14:creationId xmlns:p14="http://schemas.microsoft.com/office/powerpoint/2010/main" val="10279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3549AA-C348-D52F-D3EC-EDA0088E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20" y="793226"/>
            <a:ext cx="1737085" cy="582158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B4DF6-1E19-27BE-F182-7D2FFFD4C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975" y="793226"/>
            <a:ext cx="1852134" cy="218435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7F6FB-B72C-AED2-FC80-D6DBF8A2FC8F}"/>
              </a:ext>
            </a:extLst>
          </p:cNvPr>
          <p:cNvSpPr txBox="1"/>
          <p:nvPr/>
        </p:nvSpPr>
        <p:spPr>
          <a:xfrm>
            <a:off x="1122065" y="793226"/>
            <a:ext cx="10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Admin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34320-98A9-EE7A-4B45-614F8F38C17B}"/>
              </a:ext>
            </a:extLst>
          </p:cNvPr>
          <p:cNvSpPr txBox="1"/>
          <p:nvPr/>
        </p:nvSpPr>
        <p:spPr>
          <a:xfrm>
            <a:off x="6290674" y="793226"/>
            <a:ext cx="104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CDD2FE-D6A1-98D3-B080-00073682ED43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A4BC9-E47D-560C-867B-6339B19F4F49}"/>
              </a:ext>
            </a:extLst>
          </p:cNvPr>
          <p:cNvSpPr txBox="1"/>
          <p:nvPr/>
        </p:nvSpPr>
        <p:spPr>
          <a:xfrm>
            <a:off x="194552" y="97275"/>
            <a:ext cx="3540868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420854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F6F3A24-91B1-8385-E988-1FAC4139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41" y="654315"/>
            <a:ext cx="8370966" cy="609411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43F8E5-1585-E36D-4D51-4C659C354FB6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999395-73B9-0A0E-4B12-9E3452BD4FB0}"/>
              </a:ext>
            </a:extLst>
          </p:cNvPr>
          <p:cNvSpPr txBox="1"/>
          <p:nvPr/>
        </p:nvSpPr>
        <p:spPr>
          <a:xfrm>
            <a:off x="194552" y="97275"/>
            <a:ext cx="3540868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My </a:t>
            </a:r>
            <a:r>
              <a:rPr lang="en-AU" dirty="0" err="1"/>
              <a:t>Brainz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06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BBD1CF6-E2EC-7CE2-1356-8E04CA5B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83" y="729575"/>
            <a:ext cx="10093136" cy="592737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A944A7-B4E7-DDC5-283A-47C9CA78561D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123969-6906-607C-6D1B-A12B7056F18D}"/>
              </a:ext>
            </a:extLst>
          </p:cNvPr>
          <p:cNvSpPr txBox="1"/>
          <p:nvPr/>
        </p:nvSpPr>
        <p:spPr>
          <a:xfrm>
            <a:off x="194552" y="97275"/>
            <a:ext cx="3540868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My </a:t>
            </a:r>
            <a:r>
              <a:rPr lang="en-AU" dirty="0" err="1"/>
              <a:t>Brainz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200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4FC026-B8E4-F198-9A82-34F6A551B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87" y="671156"/>
            <a:ext cx="9797970" cy="609934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73A7FB-9577-3C61-D79E-D80B0A3A3524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B47A23-9843-6AC9-5953-631D4D1C5A36}"/>
              </a:ext>
            </a:extLst>
          </p:cNvPr>
          <p:cNvSpPr txBox="1"/>
          <p:nvPr/>
        </p:nvSpPr>
        <p:spPr>
          <a:xfrm>
            <a:off x="194552" y="97275"/>
            <a:ext cx="3540868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Spend Points</a:t>
            </a:r>
          </a:p>
        </p:txBody>
      </p:sp>
    </p:spTree>
    <p:extLst>
      <p:ext uri="{BB962C8B-B14F-4D97-AF65-F5344CB8AC3E}">
        <p14:creationId xmlns:p14="http://schemas.microsoft.com/office/powerpoint/2010/main" val="117030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AB38AB-0CDD-D09F-B304-6D374926E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" y="846210"/>
            <a:ext cx="11293813" cy="417228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5D30C8-BFBC-C22F-9EA4-8278BDD425E9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E3A64F-E1AD-0748-18AE-AB9438795744}"/>
              </a:ext>
            </a:extLst>
          </p:cNvPr>
          <p:cNvSpPr txBox="1"/>
          <p:nvPr/>
        </p:nvSpPr>
        <p:spPr>
          <a:xfrm>
            <a:off x="194551" y="97275"/>
            <a:ext cx="4182895" cy="369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Transactions – Order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217942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3D070-5804-600A-AFE6-C55BA984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" y="829355"/>
            <a:ext cx="11274357" cy="470001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EAA564-4204-57B0-A7C6-D387C1D3C1BA}"/>
              </a:ext>
            </a:extLst>
          </p:cNvPr>
          <p:cNvCxnSpPr>
            <a:cxnSpLocks/>
          </p:cNvCxnSpPr>
          <p:nvPr/>
        </p:nvCxnSpPr>
        <p:spPr>
          <a:xfrm>
            <a:off x="0" y="55768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843C2D-6287-337A-E72E-42277346F522}"/>
              </a:ext>
            </a:extLst>
          </p:cNvPr>
          <p:cNvSpPr txBox="1"/>
          <p:nvPr/>
        </p:nvSpPr>
        <p:spPr>
          <a:xfrm>
            <a:off x="194551" y="97275"/>
            <a:ext cx="418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Transactions – </a:t>
            </a:r>
            <a:r>
              <a:rPr lang="en-AU" dirty="0" err="1"/>
              <a:t>BrainzPoint</a:t>
            </a:r>
            <a:r>
              <a:rPr lang="en-AU" dirty="0"/>
              <a:t> Transfers</a:t>
            </a:r>
          </a:p>
        </p:txBody>
      </p:sp>
    </p:spTree>
    <p:extLst>
      <p:ext uri="{BB962C8B-B14F-4D97-AF65-F5344CB8AC3E}">
        <p14:creationId xmlns:p14="http://schemas.microsoft.com/office/powerpoint/2010/main" val="233566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55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Dev009 Paytec</dc:creator>
  <cp:lastModifiedBy>Dev009 Paytec</cp:lastModifiedBy>
  <cp:revision>1</cp:revision>
  <dcterms:created xsi:type="dcterms:W3CDTF">2024-06-24T02:18:24Z</dcterms:created>
  <dcterms:modified xsi:type="dcterms:W3CDTF">2024-06-24T06:40:03Z</dcterms:modified>
</cp:coreProperties>
</file>