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5"/>
  </p:notesMasterIdLst>
  <p:sldIdLst>
    <p:sldId id="256" r:id="rId4"/>
  </p:sldIdLst>
  <p:sldSz cx="10969625" cy="6170613"/>
  <p:notesSz cx="6858000" cy="9144000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MS/EMC31-XC | 2022-10-25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Company Limited 2022.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MS/EMC31-XC</OrgInhalt>
      <Wert>MS/EMC31-XC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Company Limited 2022. All rights reserved, also regarding any disposal, exploitation, reproduction, editing, distribution, as well as in the event of applications for industrial property rights.</OrgInhalt>
      <Wert>© Bosch Global Software Technologies Company Limited 2022.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2022-10-25</OrgInhalt>
      <Wert>2022-10-25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Bosch Office Sans</vt:lpstr>
      <vt:lpstr>Calibri</vt:lpstr>
      <vt:lpstr>Symbol</vt:lpstr>
      <vt:lpstr>Wingdings</vt:lpstr>
      <vt:lpstr>Bosch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Pham Tien Phuong (MS/EMC25-XC)</dc:creator>
  <cp:lastModifiedBy>Tran Pham Tien Phuong (MS/EMC25-XC)</cp:lastModifiedBy>
  <cp:revision>1</cp:revision>
  <dcterms:created xsi:type="dcterms:W3CDTF">2022-10-25T07:28:42Z</dcterms:created>
  <dcterms:modified xsi:type="dcterms:W3CDTF">2022-10-25T07:28:55Z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