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48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2019/04/09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37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2019/04/09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33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2019/04/09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79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2019/04/09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10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2019/04/09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00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2019/04/09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20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2019/04/09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1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2019/04/09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17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2019/04/09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2019/04/09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9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2019/04/09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91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0054-00C4-42EE-A9F0-71CB52C9F844}" type="datetimeFigureOut">
              <a:rPr lang="zh-TW" altLang="en-US" smtClean="0"/>
              <a:t>2019/04/09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4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Homework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33829" y="1825625"/>
            <a:ext cx="1153885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U</a:t>
            </a:r>
            <a:r>
              <a:rPr lang="en-US" altLang="zh-TW" dirty="0" smtClean="0"/>
              <a:t>se </a:t>
            </a:r>
            <a:r>
              <a:rPr lang="en-US" altLang="zh-TW" dirty="0" err="1" smtClean="0"/>
              <a:t>tensorboard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visualize your </a:t>
            </a:r>
            <a:r>
              <a:rPr lang="en-US" altLang="zh-TW" dirty="0" smtClean="0"/>
              <a:t>neuron </a:t>
            </a:r>
            <a:r>
              <a:rPr lang="en-US" altLang="zh-TW" dirty="0" smtClean="0"/>
              <a:t>network </a:t>
            </a:r>
            <a:r>
              <a:rPr lang="en-US" altLang="zh-TW" dirty="0" smtClean="0"/>
              <a:t>model </a:t>
            </a:r>
            <a:r>
              <a:rPr lang="en-US" altLang="zh-TW" smtClean="0"/>
              <a:t>for regression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https://github.com/acyang/mlmgi/blob/master/regression/simple_regression_tf.ipynb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2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273643" y="1812324"/>
            <a:ext cx="988541" cy="98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73642" y="3875902"/>
            <a:ext cx="988541" cy="98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endCxn id="4" idx="2"/>
          </p:cNvCxnSpPr>
          <p:nvPr/>
        </p:nvCxnSpPr>
        <p:spPr>
          <a:xfrm>
            <a:off x="1614616" y="2306594"/>
            <a:ext cx="6590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614615" y="4370171"/>
            <a:ext cx="6590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285102" y="1937262"/>
            <a:ext cx="90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 err="1" smtClean="0"/>
              <a:t>nput_x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85101" y="3938371"/>
            <a:ext cx="90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input_y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29479" y="5825520"/>
            <a:ext cx="127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nput layer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020429" y="5825520"/>
            <a:ext cx="136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 layer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103338" y="5825520"/>
            <a:ext cx="137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hidden layer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5399906" y="720811"/>
            <a:ext cx="696097" cy="6960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399905" y="1528119"/>
            <a:ext cx="696097" cy="6960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399904" y="3144795"/>
            <a:ext cx="696097" cy="6960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399903" y="3952103"/>
            <a:ext cx="696097" cy="6960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399903" y="4759411"/>
            <a:ext cx="696097" cy="6960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9209899" y="2887361"/>
            <a:ext cx="988541" cy="9885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4" idx="6"/>
            <a:endCxn id="14" idx="2"/>
          </p:cNvCxnSpPr>
          <p:nvPr/>
        </p:nvCxnSpPr>
        <p:spPr>
          <a:xfrm flipV="1">
            <a:off x="3262184" y="1068860"/>
            <a:ext cx="2137722" cy="1237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6"/>
            <a:endCxn id="15" idx="2"/>
          </p:cNvCxnSpPr>
          <p:nvPr/>
        </p:nvCxnSpPr>
        <p:spPr>
          <a:xfrm flipV="1">
            <a:off x="3262184" y="1876168"/>
            <a:ext cx="2137721" cy="43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4" idx="6"/>
            <a:endCxn id="16" idx="2"/>
          </p:cNvCxnSpPr>
          <p:nvPr/>
        </p:nvCxnSpPr>
        <p:spPr>
          <a:xfrm>
            <a:off x="3262184" y="2306595"/>
            <a:ext cx="2137720" cy="118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4" idx="6"/>
            <a:endCxn id="17" idx="2"/>
          </p:cNvCxnSpPr>
          <p:nvPr/>
        </p:nvCxnSpPr>
        <p:spPr>
          <a:xfrm>
            <a:off x="3262184" y="2306595"/>
            <a:ext cx="2137719" cy="199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4" idx="6"/>
            <a:endCxn id="18" idx="2"/>
          </p:cNvCxnSpPr>
          <p:nvPr/>
        </p:nvCxnSpPr>
        <p:spPr>
          <a:xfrm>
            <a:off x="3262184" y="2306595"/>
            <a:ext cx="2137719" cy="280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4" idx="6"/>
            <a:endCxn id="19" idx="2"/>
          </p:cNvCxnSpPr>
          <p:nvPr/>
        </p:nvCxnSpPr>
        <p:spPr>
          <a:xfrm>
            <a:off x="6096003" y="1068860"/>
            <a:ext cx="3113896" cy="23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5" idx="6"/>
            <a:endCxn id="19" idx="2"/>
          </p:cNvCxnSpPr>
          <p:nvPr/>
        </p:nvCxnSpPr>
        <p:spPr>
          <a:xfrm>
            <a:off x="6096002" y="1876168"/>
            <a:ext cx="3113897" cy="150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6" idx="6"/>
            <a:endCxn id="19" idx="2"/>
          </p:cNvCxnSpPr>
          <p:nvPr/>
        </p:nvCxnSpPr>
        <p:spPr>
          <a:xfrm flipV="1">
            <a:off x="6096001" y="3381632"/>
            <a:ext cx="3113898" cy="11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7" idx="6"/>
            <a:endCxn id="19" idx="2"/>
          </p:cNvCxnSpPr>
          <p:nvPr/>
        </p:nvCxnSpPr>
        <p:spPr>
          <a:xfrm flipV="1">
            <a:off x="6096000" y="3381632"/>
            <a:ext cx="3113899" cy="91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6"/>
            <a:endCxn id="19" idx="2"/>
          </p:cNvCxnSpPr>
          <p:nvPr/>
        </p:nvCxnSpPr>
        <p:spPr>
          <a:xfrm flipV="1">
            <a:off x="6096000" y="3381632"/>
            <a:ext cx="3113899" cy="172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5" idx="6"/>
            <a:endCxn id="14" idx="2"/>
          </p:cNvCxnSpPr>
          <p:nvPr/>
        </p:nvCxnSpPr>
        <p:spPr>
          <a:xfrm flipV="1">
            <a:off x="3262183" y="1068860"/>
            <a:ext cx="2137723" cy="330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5" idx="6"/>
            <a:endCxn id="15" idx="2"/>
          </p:cNvCxnSpPr>
          <p:nvPr/>
        </p:nvCxnSpPr>
        <p:spPr>
          <a:xfrm flipV="1">
            <a:off x="3262183" y="1876168"/>
            <a:ext cx="2137722" cy="249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5" idx="6"/>
            <a:endCxn id="16" idx="2"/>
          </p:cNvCxnSpPr>
          <p:nvPr/>
        </p:nvCxnSpPr>
        <p:spPr>
          <a:xfrm flipV="1">
            <a:off x="3262183" y="3492844"/>
            <a:ext cx="2137721" cy="87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5" idx="6"/>
            <a:endCxn id="17" idx="2"/>
          </p:cNvCxnSpPr>
          <p:nvPr/>
        </p:nvCxnSpPr>
        <p:spPr>
          <a:xfrm flipV="1">
            <a:off x="3262183" y="4300152"/>
            <a:ext cx="2137720" cy="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5" idx="6"/>
            <a:endCxn id="18" idx="2"/>
          </p:cNvCxnSpPr>
          <p:nvPr/>
        </p:nvCxnSpPr>
        <p:spPr>
          <a:xfrm>
            <a:off x="3262183" y="4370173"/>
            <a:ext cx="2137720" cy="73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562425" y="2554768"/>
            <a:ext cx="461665" cy="607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17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Homework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楊安正</dc:creator>
  <cp:lastModifiedBy>楊安正</cp:lastModifiedBy>
  <cp:revision>10</cp:revision>
  <dcterms:created xsi:type="dcterms:W3CDTF">2019-02-26T01:46:51Z</dcterms:created>
  <dcterms:modified xsi:type="dcterms:W3CDTF">2019-04-09T06:02:05Z</dcterms:modified>
</cp:coreProperties>
</file>