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8" r:id="rId5"/>
    <p:sldId id="267" r:id="rId6"/>
    <p:sldId id="269" r:id="rId7"/>
    <p:sldId id="270" r:id="rId8"/>
    <p:sldId id="263" r:id="rId9"/>
    <p:sldId id="265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76" d="100"/>
          <a:sy n="76" d="100"/>
        </p:scale>
        <p:origin x="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 where the customer. IT, and instructor can perform actions within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diagram for creating an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9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diagram for logging in, and what the user can view after he logs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Diagrm</a:t>
            </a:r>
            <a:r>
              <a:rPr lang="en-US" dirty="0"/>
              <a:t> about the flow to register for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Viewing information about a drivers ed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try to build security into the system not bolt it on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[Malcolm McDonough]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Non Functional: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Updates should be made promptly, especially in response to employee changes or the addition of new drivers.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system should be web-based for easy accessibility.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Functional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Users should be able to track their online test progress.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After login, users should be able to view their profile information.</a:t>
            </a: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FA8627AB-2931-9995-A59A-7AA4FF27F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20" y="1073944"/>
            <a:ext cx="4366260" cy="46863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9C775-D21D-782C-6FC6-415367993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39" y="432708"/>
            <a:ext cx="4600609" cy="61817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389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F4F82C-6AC9-B72B-6F34-87E10E475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20" y="801688"/>
            <a:ext cx="2443061" cy="52308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AA314-5F5E-A5CC-2D7F-6BE8F57B3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214" y="1336916"/>
            <a:ext cx="5943600" cy="41242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82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752F8-04BB-9DC5-DDDF-C88FB4CB6A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8"/>
          <a:stretch/>
        </p:blipFill>
        <p:spPr>
          <a:xfrm>
            <a:off x="6175583" y="781970"/>
            <a:ext cx="4810125" cy="5501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525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User authentication should be robust, potentially using 2-factor authentication.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Strong password requirements should be in place.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Account recovery options should be available.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The website should use HTTPS for secure data exchange.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The system should have a user-friendly dashboard for customers to access their training materials and schedule lessons.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It should offer payment processing for different training packages, allowing users to make online payments.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Integration with GPS or mapping services might be necessary to facilitate pickup and drop-off location management.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A notification system should alert users about upcoming lessons and changes to their schedules.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Web app should implement industry compliant standards </a:t>
            </a:r>
            <a:endParaRPr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system is limited to browser access and does not include a mobile app due to resource constraints.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System may be limited by database size or instructor load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1412</TotalTime>
  <Words>386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DriverPass System Analysis</vt:lpstr>
      <vt:lpstr>System Requirements</vt:lpstr>
      <vt:lpstr>Use Case Diagram</vt:lpstr>
      <vt:lpstr>Activity Diagram</vt:lpstr>
      <vt:lpstr>Activity Diagram</vt:lpstr>
      <vt:lpstr>Sequence Diagram</vt:lpstr>
      <vt:lpstr>Class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McDonough, Malcolm</cp:lastModifiedBy>
  <cp:revision>22</cp:revision>
  <dcterms:created xsi:type="dcterms:W3CDTF">2019-10-14T02:36:52Z</dcterms:created>
  <dcterms:modified xsi:type="dcterms:W3CDTF">2023-11-27T18:49:02Z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