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CvRTHKVmcSTnCbt8L9n33hsQL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2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13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l="0%" r="100%" t="0%"/>
          </a:path>
          <a:tileRect b="0%" l="-100%" r="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8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8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8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8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8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8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8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8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8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8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8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8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type="ctrTitle"/>
          </p:nvPr>
        </p:nvSpPr>
        <p:spPr>
          <a:xfrm>
            <a:off x="1309625" y="1366925"/>
            <a:ext cx="116727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zh-TW"/>
              <a:t>18_小專題成果報告---旅遊網站</a:t>
            </a:r>
            <a:br>
              <a:rPr lang="zh-TW"/>
            </a:br>
            <a:endParaRPr/>
          </a:p>
        </p:txBody>
      </p:sp>
      <p:sp>
        <p:nvSpPr>
          <p:cNvPr id="165" name="Google Shape;165;p1"/>
          <p:cNvSpPr txBox="1"/>
          <p:nvPr>
            <p:ph idx="1" type="subTitle"/>
          </p:nvPr>
        </p:nvSpPr>
        <p:spPr>
          <a:xfrm>
            <a:off x="1693475" y="4030924"/>
            <a:ext cx="8915400" cy="12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zh-TW" sz="3200"/>
              <a:t>指導老師:王亭幼</a:t>
            </a:r>
            <a:endParaRPr sz="32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zh-TW" sz="3200"/>
              <a:t>學生:林昀震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lang="zh-TW" sz="4400"/>
              <a:t>目錄</a:t>
            </a:r>
            <a:endParaRPr/>
          </a:p>
        </p:txBody>
      </p:sp>
      <p:sp>
        <p:nvSpPr>
          <p:cNvPr id="171" name="Google Shape;171;p2"/>
          <p:cNvSpPr txBox="1"/>
          <p:nvPr>
            <p:ph idx="1" type="body"/>
          </p:nvPr>
        </p:nvSpPr>
        <p:spPr>
          <a:xfrm>
            <a:off x="1702804" y="197498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🠶"/>
            </a:pPr>
            <a:r>
              <a:rPr lang="zh-TW" sz="3200"/>
              <a:t>動機</a:t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zh-TW" sz="3200"/>
              <a:t>使用技術</a:t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zh-TW" sz="3200"/>
              <a:t>時程表</a:t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zh-TW" sz="3200"/>
              <a:t>專題報告內容</a:t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zh-TW" sz="3200"/>
              <a:t>遇到問題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/>
          <p:nvPr>
            <p:ph type="title"/>
          </p:nvPr>
        </p:nvSpPr>
        <p:spPr>
          <a:xfrm>
            <a:off x="2284225" y="60076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zh-TW" sz="4000"/>
              <a:t>動機</a:t>
            </a:r>
            <a:endParaRPr sz="4000"/>
          </a:p>
        </p:txBody>
      </p:sp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1889000" y="1742275"/>
            <a:ext cx="10116900" cy="3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zh-TW" sz="3200"/>
              <a:t>旅行是一個舒緩壓力、放鬆身心的管道之一，自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zh-TW" sz="3200"/>
              <a:t>己本身也曾經在旅行業工作</a:t>
            </a:r>
            <a:r>
              <a:rPr lang="zh-TW" sz="3200"/>
              <a:t>，也很喜愛旅遊，也很喜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zh-TW" sz="3200"/>
              <a:t>愛旅遊，</a:t>
            </a:r>
            <a:r>
              <a:rPr lang="zh-TW" sz="3200"/>
              <a:t>因此藉由此次機會，嘗試自己做一個相關的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zh-TW" sz="3200"/>
              <a:t>網站。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2553075" y="410035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zh-TW" sz="4000"/>
              <a:t>使用技術</a:t>
            </a:r>
            <a:endParaRPr sz="4000"/>
          </a:p>
        </p:txBody>
      </p:sp>
      <p:pic>
        <p:nvPicPr>
          <p:cNvPr id="183" name="Google Shape;18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920" y="3121436"/>
            <a:ext cx="5143800" cy="34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4"/>
          <p:cNvSpPr txBox="1"/>
          <p:nvPr/>
        </p:nvSpPr>
        <p:spPr>
          <a:xfrm>
            <a:off x="2553075" y="1551527"/>
            <a:ext cx="8415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HTML、CSS、JavaScript</a:t>
            </a:r>
            <a:endParaRPr b="0" i="0" sz="3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Bootstrap</a:t>
            </a:r>
            <a:endParaRPr sz="3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5" name="Google Shape;185;p4" title="Bootstrap_logo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04769" y="4195625"/>
            <a:ext cx="1607206" cy="12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4"/>
          <p:cNvSpPr/>
          <p:nvPr/>
        </p:nvSpPr>
        <p:spPr>
          <a:xfrm flipH="1" rot="10800000">
            <a:off x="3178175" y="5913775"/>
            <a:ext cx="781500" cy="25110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4774075" y="5913775"/>
            <a:ext cx="781500" cy="251100"/>
          </a:xfrm>
          <a:prstGeom prst="rect">
            <a:avLst/>
          </a:prstGeom>
          <a:solidFill>
            <a:srgbClr val="0070C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6369975" y="5913775"/>
            <a:ext cx="781500" cy="251100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zh-TW"/>
              <a:t>時程表</a:t>
            </a:r>
            <a:endParaRPr/>
          </a:p>
        </p:txBody>
      </p:sp>
      <p:pic>
        <p:nvPicPr>
          <p:cNvPr id="194" name="Google Shape;19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1113" y="1592425"/>
            <a:ext cx="4574400" cy="46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5"/>
          <p:cNvSpPr/>
          <p:nvPr/>
        </p:nvSpPr>
        <p:spPr>
          <a:xfrm>
            <a:off x="7772399" y="3554964"/>
            <a:ext cx="513184" cy="186612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4889725" y="5362450"/>
            <a:ext cx="1165800" cy="25110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5685" y="1592425"/>
            <a:ext cx="4682348" cy="475133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/>
          <p:nvPr/>
        </p:nvSpPr>
        <p:spPr>
          <a:xfrm flipH="1" rot="10800000">
            <a:off x="1481125" y="5983525"/>
            <a:ext cx="781500" cy="25110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7597179" y="2937150"/>
            <a:ext cx="2127900" cy="168000"/>
          </a:xfrm>
          <a:prstGeom prst="rect">
            <a:avLst/>
          </a:prstGeom>
          <a:solidFill>
            <a:srgbClr val="0070C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10058925" y="2918525"/>
            <a:ext cx="1259100" cy="168000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6635676" y="3480325"/>
            <a:ext cx="1764600" cy="168000"/>
          </a:xfrm>
          <a:prstGeom prst="rect">
            <a:avLst/>
          </a:prstGeom>
          <a:solidFill>
            <a:srgbClr val="FFFF00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type="title"/>
          </p:nvPr>
        </p:nvSpPr>
        <p:spPr>
          <a:xfrm>
            <a:off x="2592925" y="624097"/>
            <a:ext cx="95991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zh-TW" sz="4000"/>
              <a:t>專題</a:t>
            </a:r>
            <a:r>
              <a:rPr lang="zh-TW" sz="4000"/>
              <a:t>架構與</a:t>
            </a:r>
            <a:r>
              <a:rPr lang="zh-TW" sz="4000"/>
              <a:t>內容</a:t>
            </a:r>
            <a:br>
              <a:rPr lang="zh-TW"/>
            </a:br>
            <a:endParaRPr/>
          </a:p>
        </p:txBody>
      </p:sp>
      <p:sp>
        <p:nvSpPr>
          <p:cNvPr id="207" name="Google Shape;207;p6"/>
          <p:cNvSpPr/>
          <p:nvPr/>
        </p:nvSpPr>
        <p:spPr>
          <a:xfrm>
            <a:off x="2592925" y="2174014"/>
            <a:ext cx="78297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6"/>
          <p:cNvSpPr txBox="1"/>
          <p:nvPr>
            <p:ph idx="1" type="body"/>
          </p:nvPr>
        </p:nvSpPr>
        <p:spPr>
          <a:xfrm>
            <a:off x="8115452" y="2034350"/>
            <a:ext cx="34728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🠶"/>
            </a:pPr>
            <a:r>
              <a:rPr lang="zh-TW" sz="3200"/>
              <a:t>首頁</a:t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zh-TW" sz="3200"/>
              <a:t>景點</a:t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zh-TW" sz="3200"/>
              <a:t>旅程規劃</a:t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zh-TW" sz="3200"/>
              <a:t>聯絡表單</a:t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3200"/>
              <a:buChar char="🠶"/>
            </a:pPr>
            <a:r>
              <a:rPr lang="zh-TW" sz="3200"/>
              <a:t>Q&amp;A</a:t>
            </a:r>
            <a:endParaRPr/>
          </a:p>
        </p:txBody>
      </p:sp>
      <p:pic>
        <p:nvPicPr>
          <p:cNvPr id="209" name="Google Shape;209;p6" title="螢幕擷取畫面 2025-09-09 1333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00" y="2034350"/>
            <a:ext cx="6911974" cy="40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zh-TW" sz="4000"/>
              <a:t>遇到問題</a:t>
            </a:r>
            <a:endParaRPr sz="4000"/>
          </a:p>
        </p:txBody>
      </p:sp>
      <p:sp>
        <p:nvSpPr>
          <p:cNvPr id="215" name="Google Shape;215;p7"/>
          <p:cNvSpPr txBox="1"/>
          <p:nvPr>
            <p:ph idx="1" type="body"/>
          </p:nvPr>
        </p:nvSpPr>
        <p:spPr>
          <a:xfrm>
            <a:off x="2406887" y="1905000"/>
            <a:ext cx="8911800" cy="39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zh-TW" sz="3200"/>
              <a:t>網頁的icon無法顯示</a:t>
            </a:r>
            <a:endParaRPr sz="3200"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3200"/>
              <a:t>點擊式選單的JavaScript</a:t>
            </a:r>
            <a:endParaRPr sz="3200"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絲縷">
  <a:themeElements>
    <a:clrScheme name="絲縷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2025-09-08T11:48:42Z</dcterms:created>
  <dc:creator>Peter Lin</dc:creator>
</cp:coreProperties>
</file>