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8"/>
  </p:notesMasterIdLst>
  <p:sldIdLst>
    <p:sldId id="256" r:id="rId4"/>
    <p:sldId id="258" r:id="rId5"/>
    <p:sldId id="272" r:id="rId6"/>
    <p:sldId id="275" r:id="rId7"/>
    <p:sldId id="276" r:id="rId8"/>
    <p:sldId id="277" r:id="rId9"/>
    <p:sldId id="268" r:id="rId10"/>
    <p:sldId id="269" r:id="rId11"/>
    <p:sldId id="274" r:id="rId12"/>
    <p:sldId id="273" r:id="rId13"/>
    <p:sldId id="263" r:id="rId14"/>
    <p:sldId id="270" r:id="rId15"/>
    <p:sldId id="26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66" d="100"/>
          <a:sy n="66" d="100"/>
        </p:scale>
        <p:origin x="5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8/05/2023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76639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47097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4439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23475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8/05/2023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8/05/2023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AS91896[2.7] AS91887[2.8]</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[Peter McKay]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[Monster_Cards_Internal]</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009343"/>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r>
              <a:rPr lang="en-NZ" sz="2000" b="1" dirty="0">
                <a:solidFill>
                  <a:srgbClr val="FF0000"/>
                </a:solidFill>
              </a:rPr>
              <a:t>[https://github.com/peter123321123321/Monster-Cards-Internal]</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a:t>
            </a:r>
          </a:p>
          <a:p>
            <a:pPr marL="0" indent="0">
              <a:lnSpc>
                <a:spcPct val="100000"/>
              </a:lnSpc>
              <a:spcBef>
                <a:spcPts val="0"/>
              </a:spcBef>
              <a:buClr>
                <a:schemeClr val="dk1"/>
              </a:buClr>
              <a:buSzPts val="1100"/>
              <a:buNone/>
            </a:pPr>
            <a:r>
              <a:rPr lang="en-NZ" sz="2000" b="1" dirty="0">
                <a:solidFill>
                  <a:srgbClr val="FF0000"/>
                </a:solidFill>
              </a:rPr>
              <a:t>[https://trello.com/b/HvmDrkWJ/monstercardsinternal]</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None/>
            </a:pPr>
            <a:r>
              <a:rPr lang="en-NZ" sz="2000" b="1" dirty="0">
                <a:solidFill>
                  <a:srgbClr val="274E13"/>
                </a:solidFill>
              </a:rPr>
              <a:t>[]</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8263" y="1915150"/>
            <a:ext cx="9653340" cy="356534"/>
          </a:xfrm>
          <a:prstGeom prst="rect">
            <a:avLst/>
          </a:prstGeom>
        </p:spPr>
        <p:txBody>
          <a:bodyPr wrap="square">
            <a:spAutoFit/>
          </a:bodyPr>
          <a:lstStyle/>
          <a:p>
            <a:pPr defTabSz="877824">
              <a:spcAft>
                <a:spcPts val="600"/>
              </a:spcAft>
              <a:defRPr/>
            </a:pPr>
            <a:r>
              <a:rPr lang="en-NZ" sz="1728" i="1" kern="1200" dirty="0">
                <a:solidFill>
                  <a:schemeClr val="tx1"/>
                </a:solidFill>
                <a:latin typeface="+mn-lt"/>
                <a:ea typeface="+mn-ea"/>
                <a:cs typeface="+mn-cs"/>
              </a:rPr>
              <a:t>Additional rows can be added by clicking in the last cell and then using the Tab key </a:t>
            </a:r>
            <a:endParaRPr lang="en-NZ"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61743078"/>
              </p:ext>
            </p:extLst>
          </p:nvPr>
        </p:nvGraphicFramePr>
        <p:xfrm>
          <a:off x="1078263" y="2453788"/>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sz="2500" b="1" dirty="0">
                          <a:latin typeface="Bahnschrift Light" panose="020B0502040204020203" pitchFamily="34" charset="0"/>
                        </a:rPr>
                        <a:t>Usability</a:t>
                      </a: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Usability is about making the program as easy to use as possible for the largest number of users. It considers things like are instructions clear so that the user can avoid and correct errors, and does it tell the user what is currently happening. It is important to minimize or eliminate frustration by eliminating the things that could cause frustration.</a:t>
                      </a:r>
                      <a:endParaRPr lang="en-NZ" sz="160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r>
                        <a:rPr lang="en-NZ" sz="2500" b="1" dirty="0">
                          <a:latin typeface="Bahnschrift Light" panose="020B0502040204020203" pitchFamily="34" charset="0"/>
                        </a:rPr>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Bahnschrift Light" panose="020B0502040204020203" pitchFamily="34" charset="0"/>
                          <a:ea typeface="+mn-ea"/>
                          <a:cs typeface="+mn-cs"/>
                        </a:rPr>
                        <a:t>Functionality is making sure that the outcome works as intended. It should work for expected, unexpected, and boundary cases. For example, if the user is asked to input yes or no when asked a question. Along with expected cases, e.g., yes or no it. It should also works as intended If the user inputs unexpected cases, e.g., maybe or 1234. Another part of functionality is making the code as efficient as possible. This can be done by breaking large code problems into multiple subproblems.</a:t>
                      </a:r>
                      <a:endParaRPr lang="en-NZ"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5844" y="1915150"/>
            <a:ext cx="9217650" cy="358560"/>
          </a:xfrm>
          <a:prstGeom prst="rect">
            <a:avLst/>
          </a:prstGeom>
        </p:spPr>
        <p:txBody>
          <a:bodyPr wrap="square">
            <a:spAutoFit/>
          </a:bodyPr>
          <a:lstStyle/>
          <a:p>
            <a:pPr defTabSz="841248">
              <a:spcAft>
                <a:spcPts val="600"/>
              </a:spcAft>
              <a:defRPr/>
            </a:pPr>
            <a:r>
              <a:rPr lang="en-NZ" sz="1730" i="1" kern="1200" dirty="0">
                <a:solidFill>
                  <a:schemeClr val="tx1"/>
                </a:solidFill>
                <a:latin typeface="+mn-lt"/>
                <a:ea typeface="+mn-ea"/>
                <a:cs typeface="+mn-cs"/>
              </a:rPr>
              <a:t>Additional rows can be added by clicking in the last cell and then using the Tab key </a:t>
            </a:r>
            <a:endParaRPr lang="en-NZ" sz="1730"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42682300"/>
              </p:ext>
            </p:extLst>
          </p:nvPr>
        </p:nvGraphicFramePr>
        <p:xfrm>
          <a:off x="1075844" y="2467427"/>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Future proofing</a:t>
                      </a:r>
                      <a:endParaRPr lang="en-US" sz="2500" b="1" dirty="0">
                        <a:latin typeface="Bahnschrift Light" panose="020B0502040204020203" pitchFamily="34" charset="0"/>
                      </a:endParaRPr>
                    </a:p>
                  </a:txBody>
                  <a:tcPr/>
                </a:tc>
                <a:tc>
                  <a:txBody>
                    <a:bodyPr/>
                    <a:lstStyle/>
                    <a:p>
                      <a:r>
                        <a:rPr lang="en-US" sz="1600" b="0" i="0" u="none" strike="noStrike" noProof="0" dirty="0">
                          <a:latin typeface="Bahnschrift Light" panose="020B0502040204020203" pitchFamily="34" charset="0"/>
                        </a:rPr>
                        <a:t>As technology develops digital systems and programs will quickly become obsolete or inefficient which is why its important to future proof your project to make sure its easy to edit, change and improve in the case it needs to be. You can do this by annotating your code (writing down what each part of the program does). Splitting the program into smaller functions that can be edited easily without affecting the entire program and many others</a:t>
                      </a:r>
                      <a:endParaRPr lang="en-NZ" sz="1600" b="0" i="0" u="none" strike="noStrike" noProof="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Aesthetics</a:t>
                      </a:r>
                      <a:endParaRPr lang="en-US" sz="2500" b="1" dirty="0">
                        <a:latin typeface="Bahnschrift Light" panose="020B0502040204020203" pitchFamily="34" charset="0"/>
                      </a:endParaRP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Aesthetics is the overall look of the program and making the outcome pleasing to look at/use. A program with proper spacing prompts and decoration will be more aesthetic than one without and be easier for a user to navigate. when thinking about aesthetics you should consider things like, Is it well laid out, Does it follow design conventions, does it reduce unused information. So that it has a cleaner look.</a:t>
                      </a:r>
                      <a:endParaRPr lang="en-US"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6543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9378"/>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53953"/>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10" name="Picture 9">
            <a:extLst>
              <a:ext uri="{FF2B5EF4-FFF2-40B4-BE49-F238E27FC236}">
                <a16:creationId xmlns:a16="http://schemas.microsoft.com/office/drawing/2014/main" id="{40E60D61-F92D-AC5C-898F-38E98EBE5B38}"/>
              </a:ext>
            </a:extLst>
          </p:cNvPr>
          <p:cNvPicPr>
            <a:picLocks noChangeAspect="1"/>
          </p:cNvPicPr>
          <p:nvPr/>
        </p:nvPicPr>
        <p:blipFill>
          <a:blip r:embed="rId3"/>
          <a:stretch>
            <a:fillRect/>
          </a:stretch>
        </p:blipFill>
        <p:spPr>
          <a:xfrm>
            <a:off x="838200" y="1674111"/>
            <a:ext cx="9017290" cy="4818763"/>
          </a:xfrm>
          <a:prstGeom prst="rect">
            <a:avLst/>
          </a:prstGeom>
          <a:ln w="38100">
            <a:solidFill>
              <a:schemeClr val="tx1"/>
            </a:solidFill>
          </a:ln>
        </p:spPr>
      </p:pic>
    </p:spTree>
    <p:extLst>
      <p:ext uri="{BB962C8B-B14F-4D97-AF65-F5344CB8AC3E}">
        <p14:creationId xmlns:p14="http://schemas.microsoft.com/office/powerpoint/2010/main" val="37819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514799"/>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1114874"/>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7" name="Picture 6">
            <a:extLst>
              <a:ext uri="{FF2B5EF4-FFF2-40B4-BE49-F238E27FC236}">
                <a16:creationId xmlns:a16="http://schemas.microsoft.com/office/drawing/2014/main" id="{89B66FAB-B5C1-9ABC-B4D7-93E06B9D49A0}"/>
              </a:ext>
            </a:extLst>
          </p:cNvPr>
          <p:cNvPicPr>
            <a:picLocks noChangeAspect="1"/>
          </p:cNvPicPr>
          <p:nvPr/>
        </p:nvPicPr>
        <p:blipFill>
          <a:blip r:embed="rId3"/>
          <a:stretch>
            <a:fillRect/>
          </a:stretch>
        </p:blipFill>
        <p:spPr>
          <a:xfrm>
            <a:off x="838200" y="2010757"/>
            <a:ext cx="10782398" cy="3882043"/>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1509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666</TotalTime>
  <Words>1105</Words>
  <Application>Microsoft Office PowerPoint</Application>
  <PresentationFormat>Widescreen</PresentationFormat>
  <Paragraphs>73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 Light</vt:lpstr>
      <vt:lpstr>Calibri</vt:lpstr>
      <vt:lpstr>Calibri Light</vt:lpstr>
      <vt:lpstr>Office Theme</vt:lpstr>
      <vt:lpstr>AS91896[2.7] AS91887[2.8] Documentation</vt:lpstr>
      <vt:lpstr>[Monster_Cards_Internal]</vt:lpstr>
      <vt:lpstr>Explain relevant Implications:</vt:lpstr>
      <vt:lpstr>Explain relevant Implications:</vt:lpstr>
      <vt:lpstr>Decomposition:</vt:lpstr>
      <vt:lpstr>Decomposition:</vt:lpstr>
      <vt:lpstr>[Component name] (Trello screenshot)</vt:lpstr>
      <vt:lpstr>[Component name] - Test Plan</vt:lpstr>
      <vt:lpstr>[Component name]: Testing </vt:lpstr>
      <vt:lpstr>[Component name]: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Peter McKay</cp:lastModifiedBy>
  <cp:revision>14</cp:revision>
  <dcterms:created xsi:type="dcterms:W3CDTF">2020-03-13T23:52:53Z</dcterms:created>
  <dcterms:modified xsi:type="dcterms:W3CDTF">2023-05-07T22:05:28Z</dcterms:modified>
</cp:coreProperties>
</file>