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6"/>
  </p:notesMasterIdLst>
  <p:sldIdLst>
    <p:sldId id="256" r:id="rId4"/>
    <p:sldId id="258" r:id="rId5"/>
    <p:sldId id="272" r:id="rId6"/>
    <p:sldId id="260" r:id="rId7"/>
    <p:sldId id="268" r:id="rId8"/>
    <p:sldId id="269" r:id="rId9"/>
    <p:sldId id="274" r:id="rId10"/>
    <p:sldId id="273" r:id="rId11"/>
    <p:sldId id="263" r:id="rId12"/>
    <p:sldId id="270" r:id="rId13"/>
    <p:sldId id="26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6" d="100"/>
          <a:sy n="66" d="100"/>
        </p:scale>
        <p:origin x="12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Monster Cards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614</TotalTime>
  <Words>637</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Monster Cards Documentation</vt:lpstr>
      <vt:lpstr>[Overtype this with your program name]</vt:lpstr>
      <vt:lpstr>Explain relevant Implications:</vt:lpstr>
      <vt:lpstr>Decomposition:</vt:lpstr>
      <vt:lpstr>[Component name] (Trello screenshot)</vt:lpstr>
      <vt:lpstr>[Component name] - Test Plan</vt:lpstr>
      <vt:lpstr>[Component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12</cp:revision>
  <dcterms:created xsi:type="dcterms:W3CDTF">2020-03-13T23:52:53Z</dcterms:created>
  <dcterms:modified xsi:type="dcterms:W3CDTF">2023-04-27T02:36:34Z</dcterms:modified>
</cp:coreProperties>
</file>