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60" r:id="rId4"/>
    <p:sldId id="261" r:id="rId5"/>
    <p:sldId id="267" r:id="rId6"/>
    <p:sldId id="262" r:id="rId7"/>
    <p:sldId id="268" r:id="rId8"/>
    <p:sldId id="263" r:id="rId9"/>
    <p:sldId id="269" r:id="rId10"/>
    <p:sldId id="264" r:id="rId11"/>
    <p:sldId id="271" r:id="rId12"/>
    <p:sldId id="265" r:id="rId13"/>
    <p:sldId id="270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B772B-4294-37C1-0D63-63C27B342B44}" v="9" dt="2022-05-23T11:42:42.340"/>
    <p1510:client id="{52654103-E401-2602-3476-6E87D13F559F}" v="29" dt="2022-05-21T18:03:43.956"/>
    <p1510:client id="{5AEA14AD-1E76-4AC7-B2FF-CE57FBDFBDD3}" v="116" dt="2022-05-17T08:47:09.042"/>
    <p1510:client id="{6DB85A81-079B-13B0-446B-75696356CADC}" v="148" dt="2022-05-22T15:03:19.396"/>
    <p1510:client id="{B4B75550-F840-D7A8-EB9B-A46BDBE6A185}" v="2" dt="2022-05-22T16:08:24.108"/>
    <p1510:client id="{DC2E3145-70D3-C250-37C5-6A6ECC648A64}" v="94" dt="2022-05-21T17:57:24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ARCIA VICENTE" userId="S::pedro.garvic@educa.jcyl.es::3736d02a-d283-40f5-82b3-b6648e920eb8" providerId="AD" clId="Web-{B4B75550-F840-D7A8-EB9B-A46BDBE6A185}"/>
    <pc:docChg chg="modSld">
      <pc:chgData name="PEDRO GARCIA VICENTE" userId="S::pedro.garvic@educa.jcyl.es::3736d02a-d283-40f5-82b3-b6648e920eb8" providerId="AD" clId="Web-{B4B75550-F840-D7A8-EB9B-A46BDBE6A185}" dt="2022-05-22T16:08:23.295" v="0" actId="20577"/>
      <pc:docMkLst>
        <pc:docMk/>
      </pc:docMkLst>
      <pc:sldChg chg="modSp">
        <pc:chgData name="PEDRO GARCIA VICENTE" userId="S::pedro.garvic@educa.jcyl.es::3736d02a-d283-40f5-82b3-b6648e920eb8" providerId="AD" clId="Web-{B4B75550-F840-D7A8-EB9B-A46BDBE6A185}" dt="2022-05-22T16:08:23.295" v="0" actId="20577"/>
        <pc:sldMkLst>
          <pc:docMk/>
          <pc:sldMk cId="3052192978" sldId="272"/>
        </pc:sldMkLst>
        <pc:spChg chg="mod">
          <ac:chgData name="PEDRO GARCIA VICENTE" userId="S::pedro.garvic@educa.jcyl.es::3736d02a-d283-40f5-82b3-b6648e920eb8" providerId="AD" clId="Web-{B4B75550-F840-D7A8-EB9B-A46BDBE6A185}" dt="2022-05-22T16:08:23.295" v="0" actId="20577"/>
          <ac:spMkLst>
            <pc:docMk/>
            <pc:sldMk cId="3052192978" sldId="272"/>
            <ac:spMk id="9" creationId="{924C3BB7-AEC6-CC39-F417-F3FA09CF1A4F}"/>
          </ac:spMkLst>
        </pc:spChg>
      </pc:sldChg>
    </pc:docChg>
  </pc:docChgLst>
  <pc:docChgLst>
    <pc:chgData name="PEDRO GARCIA VICENTE" userId="S::pedro.garvic@educa.jcyl.es::3736d02a-d283-40f5-82b3-b6648e920eb8" providerId="AD" clId="Web-{DC2E3145-70D3-C250-37C5-6A6ECC648A64}"/>
    <pc:docChg chg="addSld modSld">
      <pc:chgData name="PEDRO GARCIA VICENTE" userId="S::pedro.garvic@educa.jcyl.es::3736d02a-d283-40f5-82b3-b6648e920eb8" providerId="AD" clId="Web-{DC2E3145-70D3-C250-37C5-6A6ECC648A64}" dt="2022-05-21T17:57:22.943" v="108" actId="20577"/>
      <pc:docMkLst>
        <pc:docMk/>
      </pc:docMkLst>
      <pc:sldChg chg="modSp">
        <pc:chgData name="PEDRO GARCIA VICENTE" userId="S::pedro.garvic@educa.jcyl.es::3736d02a-d283-40f5-82b3-b6648e920eb8" providerId="AD" clId="Web-{DC2E3145-70D3-C250-37C5-6A6ECC648A64}" dt="2022-05-21T17:38:02.099" v="18" actId="20577"/>
        <pc:sldMkLst>
          <pc:docMk/>
          <pc:sldMk cId="2357335439" sldId="257"/>
        </pc:sldMkLst>
        <pc:graphicFrameChg chg="mod modGraphic">
          <ac:chgData name="PEDRO GARCIA VICENTE" userId="S::pedro.garvic@educa.jcyl.es::3736d02a-d283-40f5-82b3-b6648e920eb8" providerId="AD" clId="Web-{DC2E3145-70D3-C250-37C5-6A6ECC648A64}" dt="2022-05-21T17:38:02.099" v="18" actId="20577"/>
          <ac:graphicFrameMkLst>
            <pc:docMk/>
            <pc:sldMk cId="2357335439" sldId="257"/>
            <ac:graphicFrameMk id="5" creationId="{11B88C07-3F58-5CA9-F396-46CBDE90E0F8}"/>
          </ac:graphicFrameMkLst>
        </pc:graphicFrameChg>
      </pc:sldChg>
      <pc:sldChg chg="addSp delSp modSp">
        <pc:chgData name="PEDRO GARCIA VICENTE" userId="S::pedro.garvic@educa.jcyl.es::3736d02a-d283-40f5-82b3-b6648e920eb8" providerId="AD" clId="Web-{DC2E3145-70D3-C250-37C5-6A6ECC648A64}" dt="2022-05-21T17:41:24.386" v="46" actId="20577"/>
        <pc:sldMkLst>
          <pc:docMk/>
          <pc:sldMk cId="1969043306" sldId="260"/>
        </pc:sldMkLst>
        <pc:spChg chg="mod">
          <ac:chgData name="PEDRO GARCIA VICENTE" userId="S::pedro.garvic@educa.jcyl.es::3736d02a-d283-40f5-82b3-b6648e920eb8" providerId="AD" clId="Web-{DC2E3145-70D3-C250-37C5-6A6ECC648A64}" dt="2022-05-21T17:41:24.386" v="46" actId="20577"/>
          <ac:spMkLst>
            <pc:docMk/>
            <pc:sldMk cId="1969043306" sldId="260"/>
            <ac:spMk id="3" creationId="{00000000-0000-0000-0000-000000000000}"/>
          </ac:spMkLst>
        </pc:spChg>
        <pc:spChg chg="add del">
          <ac:chgData name="PEDRO GARCIA VICENTE" userId="S::pedro.garvic@educa.jcyl.es::3736d02a-d283-40f5-82b3-b6648e920eb8" providerId="AD" clId="Web-{DC2E3145-70D3-C250-37C5-6A6ECC648A64}" dt="2022-05-21T17:40:45.057" v="22"/>
          <ac:spMkLst>
            <pc:docMk/>
            <pc:sldMk cId="1969043306" sldId="260"/>
            <ac:spMk id="4" creationId="{C0E5E8C8-9263-BD44-CB94-B399073F9F74}"/>
          </ac:spMkLst>
        </pc:spChg>
      </pc:sldChg>
      <pc:sldChg chg="modSp">
        <pc:chgData name="PEDRO GARCIA VICENTE" userId="S::pedro.garvic@educa.jcyl.es::3736d02a-d283-40f5-82b3-b6648e920eb8" providerId="AD" clId="Web-{DC2E3145-70D3-C250-37C5-6A6ECC648A64}" dt="2022-05-21T17:43:33.936" v="73" actId="20577"/>
        <pc:sldMkLst>
          <pc:docMk/>
          <pc:sldMk cId="1142689930" sldId="261"/>
        </pc:sldMkLst>
        <pc:spChg chg="mod">
          <ac:chgData name="PEDRO GARCIA VICENTE" userId="S::pedro.garvic@educa.jcyl.es::3736d02a-d283-40f5-82b3-b6648e920eb8" providerId="AD" clId="Web-{DC2E3145-70D3-C250-37C5-6A6ECC648A64}" dt="2022-05-21T17:43:33.936" v="73" actId="20577"/>
          <ac:spMkLst>
            <pc:docMk/>
            <pc:sldMk cId="1142689930" sldId="261"/>
            <ac:spMk id="3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DC2E3145-70D3-C250-37C5-6A6ECC648A64}" dt="2022-05-21T17:50:38.541" v="82" actId="20577"/>
        <pc:sldMkLst>
          <pc:docMk/>
          <pc:sldMk cId="727833544" sldId="262"/>
        </pc:sldMkLst>
        <pc:spChg chg="mod">
          <ac:chgData name="PEDRO GARCIA VICENTE" userId="S::pedro.garvic@educa.jcyl.es::3736d02a-d283-40f5-82b3-b6648e920eb8" providerId="AD" clId="Web-{DC2E3145-70D3-C250-37C5-6A6ECC648A64}" dt="2022-05-21T17:50:38.541" v="82" actId="20577"/>
          <ac:spMkLst>
            <pc:docMk/>
            <pc:sldMk cId="727833544" sldId="262"/>
            <ac:spMk id="3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DC2E3145-70D3-C250-37C5-6A6ECC648A64}" dt="2022-05-21T17:54:04.078" v="95" actId="20577"/>
        <pc:sldMkLst>
          <pc:docMk/>
          <pc:sldMk cId="1543390870" sldId="263"/>
        </pc:sldMkLst>
        <pc:spChg chg="mod">
          <ac:chgData name="PEDRO GARCIA VICENTE" userId="S::pedro.garvic@educa.jcyl.es::3736d02a-d283-40f5-82b3-b6648e920eb8" providerId="AD" clId="Web-{DC2E3145-70D3-C250-37C5-6A6ECC648A64}" dt="2022-05-21T17:54:04.078" v="95" actId="20577"/>
          <ac:spMkLst>
            <pc:docMk/>
            <pc:sldMk cId="1543390870" sldId="263"/>
            <ac:spMk id="3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DC2E3145-70D3-C250-37C5-6A6ECC648A64}" dt="2022-05-21T17:54:52.580" v="100" actId="20577"/>
        <pc:sldMkLst>
          <pc:docMk/>
          <pc:sldMk cId="1947097617" sldId="264"/>
        </pc:sldMkLst>
        <pc:spChg chg="mod">
          <ac:chgData name="PEDRO GARCIA VICENTE" userId="S::pedro.garvic@educa.jcyl.es::3736d02a-d283-40f5-82b3-b6648e920eb8" providerId="AD" clId="Web-{DC2E3145-70D3-C250-37C5-6A6ECC648A64}" dt="2022-05-21T17:54:52.580" v="100" actId="20577"/>
          <ac:spMkLst>
            <pc:docMk/>
            <pc:sldMk cId="1947097617" sldId="264"/>
            <ac:spMk id="3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DC2E3145-70D3-C250-37C5-6A6ECC648A64}" dt="2022-05-21T17:57:22.943" v="108" actId="20577"/>
        <pc:sldMkLst>
          <pc:docMk/>
          <pc:sldMk cId="3730568803" sldId="265"/>
        </pc:sldMkLst>
        <pc:spChg chg="mod">
          <ac:chgData name="PEDRO GARCIA VICENTE" userId="S::pedro.garvic@educa.jcyl.es::3736d02a-d283-40f5-82b3-b6648e920eb8" providerId="AD" clId="Web-{DC2E3145-70D3-C250-37C5-6A6ECC648A64}" dt="2022-05-21T17:57:22.943" v="108" actId="20577"/>
          <ac:spMkLst>
            <pc:docMk/>
            <pc:sldMk cId="3730568803" sldId="265"/>
            <ac:spMk id="3" creationId="{00000000-0000-0000-0000-000000000000}"/>
          </ac:spMkLst>
        </pc:spChg>
      </pc:sldChg>
      <pc:sldChg chg="modSp new">
        <pc:chgData name="PEDRO GARCIA VICENTE" userId="S::pedro.garvic@educa.jcyl.es::3736d02a-d283-40f5-82b3-b6648e920eb8" providerId="AD" clId="Web-{DC2E3145-70D3-C250-37C5-6A6ECC648A64}" dt="2022-05-21T17:49:10.429" v="76" actId="20577"/>
        <pc:sldMkLst>
          <pc:docMk/>
          <pc:sldMk cId="2101281492" sldId="267"/>
        </pc:sldMkLst>
        <pc:spChg chg="mod">
          <ac:chgData name="PEDRO GARCIA VICENTE" userId="S::pedro.garvic@educa.jcyl.es::3736d02a-d283-40f5-82b3-b6648e920eb8" providerId="AD" clId="Web-{DC2E3145-70D3-C250-37C5-6A6ECC648A64}" dt="2022-05-21T17:38:40.991" v="20" actId="20577"/>
          <ac:spMkLst>
            <pc:docMk/>
            <pc:sldMk cId="2101281492" sldId="267"/>
            <ac:spMk id="2" creationId="{8E76FC86-96D5-EAE3-2393-372AFE54BDA3}"/>
          </ac:spMkLst>
        </pc:spChg>
        <pc:spChg chg="mod">
          <ac:chgData name="PEDRO GARCIA VICENTE" userId="S::pedro.garvic@educa.jcyl.es::3736d02a-d283-40f5-82b3-b6648e920eb8" providerId="AD" clId="Web-{DC2E3145-70D3-C250-37C5-6A6ECC648A64}" dt="2022-05-21T17:49:10.429" v="76" actId="20577"/>
          <ac:spMkLst>
            <pc:docMk/>
            <pc:sldMk cId="2101281492" sldId="267"/>
            <ac:spMk id="3" creationId="{449DFED0-3899-6835-B6DA-A875B18C8179}"/>
          </ac:spMkLst>
        </pc:spChg>
      </pc:sldChg>
    </pc:docChg>
  </pc:docChgLst>
  <pc:docChgLst>
    <pc:chgData name="PEDRO GARCIA VICENTE" userId="S::pedro.garvic@educa.jcyl.es::3736d02a-d283-40f5-82b3-b6648e920eb8" providerId="AD" clId="Web-{6DB85A81-079B-13B0-446B-75696356CADC}"/>
    <pc:docChg chg="addSld modSld sldOrd">
      <pc:chgData name="PEDRO GARCIA VICENTE" userId="S::pedro.garvic@educa.jcyl.es::3736d02a-d283-40f5-82b3-b6648e920eb8" providerId="AD" clId="Web-{6DB85A81-079B-13B0-446B-75696356CADC}" dt="2022-05-22T15:03:19.396" v="176" actId="20577"/>
      <pc:docMkLst>
        <pc:docMk/>
      </pc:docMkLst>
      <pc:sldChg chg="addSp delSp modSp addAnim delAnim">
        <pc:chgData name="PEDRO GARCIA VICENTE" userId="S::pedro.garvic@educa.jcyl.es::3736d02a-d283-40f5-82b3-b6648e920eb8" providerId="AD" clId="Web-{6DB85A81-079B-13B0-446B-75696356CADC}" dt="2022-05-22T12:34:16.394" v="23"/>
        <pc:sldMkLst>
          <pc:docMk/>
          <pc:sldMk cId="2406273178" sldId="256"/>
        </pc:sldMkLst>
        <pc:spChg chg="mod">
          <ac:chgData name="PEDRO GARCIA VICENTE" userId="S::pedro.garvic@educa.jcyl.es::3736d02a-d283-40f5-82b3-b6648e920eb8" providerId="AD" clId="Web-{6DB85A81-079B-13B0-446B-75696356CADC}" dt="2022-05-22T12:34:16.394" v="21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2:34:16.394" v="21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4:16.394" v="21"/>
          <ac:spMkLst>
            <pc:docMk/>
            <pc:sldMk cId="2406273178" sldId="256"/>
            <ac:spMk id="27" creationId="{1E644DE9-8D09-43E2-BA69-F57482CFC93A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4:16.394" v="21"/>
          <ac:spMkLst>
            <pc:docMk/>
            <pc:sldMk cId="2406273178" sldId="256"/>
            <ac:spMk id="29" creationId="{6C23C919-B32E-40FF-B3D8-631316E84E3E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4:16.394" v="21"/>
          <ac:spMkLst>
            <pc:docMk/>
            <pc:sldMk cId="2406273178" sldId="256"/>
            <ac:spMk id="31" creationId="{61B17B84-F8A7-4053-9C9D-91E3CA7FFEFA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4:12.441" v="20"/>
          <ac:spMkLst>
            <pc:docMk/>
            <pc:sldMk cId="2406273178" sldId="256"/>
            <ac:spMk id="33" creationId="{729F2144-48B7-4730-955E-365ECED3ABE0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4:12.441" v="20"/>
          <ac:spMkLst>
            <pc:docMk/>
            <pc:sldMk cId="2406273178" sldId="256"/>
            <ac:spMk id="34" creationId="{E765FF50-D2F9-4A4F-86ED-F101E172BA93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45.674" v="18"/>
          <ac:spMkLst>
            <pc:docMk/>
            <pc:sldMk cId="2406273178" sldId="256"/>
            <ac:spMk id="36" creationId="{37FDDF72-DE39-4F99-A3C1-DD9D7815D7DB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34:16.394" v="21"/>
          <ac:spMkLst>
            <pc:docMk/>
            <pc:sldMk cId="2406273178" sldId="256"/>
            <ac:spMk id="37" creationId="{37FDDF72-DE39-4F99-A3C1-DD9D7815D7DB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45.674" v="18"/>
          <ac:spMkLst>
            <pc:docMk/>
            <pc:sldMk cId="2406273178" sldId="256"/>
            <ac:spMk id="38" creationId="{5E4ECE80-3AD1-450C-B62A-98788F193948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34:16.394" v="21"/>
          <ac:spMkLst>
            <pc:docMk/>
            <pc:sldMk cId="2406273178" sldId="256"/>
            <ac:spMk id="39" creationId="{5E4ECE80-3AD1-450C-B62A-98788F193948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45.674" v="18"/>
          <ac:spMkLst>
            <pc:docMk/>
            <pc:sldMk cId="2406273178" sldId="256"/>
            <ac:spMk id="40" creationId="{C4056FD6-9767-4B1A-ACC2-9883F6A5B86D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34:16.394" v="21"/>
          <ac:spMkLst>
            <pc:docMk/>
            <pc:sldMk cId="2406273178" sldId="256"/>
            <ac:spMk id="41" creationId="{C4056FD6-9767-4B1A-ACC2-9883F6A5B86D}"/>
          </ac:spMkLst>
        </pc:spChg>
        <pc:picChg chg="mod ord">
          <ac:chgData name="PEDRO GARCIA VICENTE" userId="S::pedro.garvic@educa.jcyl.es::3736d02a-d283-40f5-82b3-b6648e920eb8" providerId="AD" clId="Web-{6DB85A81-079B-13B0-446B-75696356CADC}" dt="2022-05-22T12:34:12.441" v="20"/>
          <ac:picMkLst>
            <pc:docMk/>
            <pc:sldMk cId="2406273178" sldId="256"/>
            <ac:picMk id="21" creationId="{CAD799B8-F508-905E-0809-3C23E2E5BEFE}"/>
          </ac:picMkLst>
        </pc:picChg>
        <pc:picChg chg="add del">
          <ac:chgData name="PEDRO GARCIA VICENTE" userId="S::pedro.garvic@educa.jcyl.es::3736d02a-d283-40f5-82b3-b6648e920eb8" providerId="AD" clId="Web-{6DB85A81-079B-13B0-446B-75696356CADC}" dt="2022-05-22T12:34:12.441" v="20"/>
          <ac:picMkLst>
            <pc:docMk/>
            <pc:sldMk cId="2406273178" sldId="256"/>
            <ac:picMk id="35" creationId="{FFECA84E-1776-4B03-9261-CF74A291DF06}"/>
          </ac:picMkLst>
        </pc:picChg>
        <pc:picChg chg="add del">
          <ac:chgData name="PEDRO GARCIA VICENTE" userId="S::pedro.garvic@educa.jcyl.es::3736d02a-d283-40f5-82b3-b6648e920eb8" providerId="AD" clId="Web-{6DB85A81-079B-13B0-446B-75696356CADC}" dt="2022-05-22T12:34:12.441" v="20"/>
          <ac:picMkLst>
            <pc:docMk/>
            <pc:sldMk cId="2406273178" sldId="256"/>
            <ac:picMk id="42" creationId="{2BFFF490-82EC-4000-BB36-A67FD39E3AD1}"/>
          </ac:picMkLst>
        </pc:picChg>
      </pc:sldChg>
      <pc:sldChg chg="addSp delSp modSp mod setClrOvrMap">
        <pc:chgData name="PEDRO GARCIA VICENTE" userId="S::pedro.garvic@educa.jcyl.es::3736d02a-d283-40f5-82b3-b6648e920eb8" providerId="AD" clId="Web-{6DB85A81-079B-13B0-446B-75696356CADC}" dt="2022-05-22T12:33:15.174" v="12"/>
        <pc:sldMkLst>
          <pc:docMk/>
          <pc:sldMk cId="2357335439" sldId="257"/>
        </pc:sldMkLst>
        <pc:spChg chg="mod">
          <ac:chgData name="PEDRO GARCIA VICENTE" userId="S::pedro.garvic@educa.jcyl.es::3736d02a-d283-40f5-82b3-b6648e920eb8" providerId="AD" clId="Web-{6DB85A81-079B-13B0-446B-75696356CADC}" dt="2022-05-22T12:33:15.174" v="12"/>
          <ac:spMkLst>
            <pc:docMk/>
            <pc:sldMk cId="2357335439" sldId="257"/>
            <ac:spMk id="2" creationId="{F65CFD6A-D051-2FDF-80A9-2AFA9C3B7AEA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15.174" v="12"/>
          <ac:spMkLst>
            <pc:docMk/>
            <pc:sldMk cId="2357335439" sldId="257"/>
            <ac:spMk id="20" creationId="{0BABF38A-8A0D-492E-BD20-6CF4D46B50BD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15.174" v="12"/>
          <ac:spMkLst>
            <pc:docMk/>
            <pc:sldMk cId="2357335439" sldId="257"/>
            <ac:spMk id="24" creationId="{37FDDF72-DE39-4F99-A3C1-DD9D7815D7DB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15.174" v="12"/>
          <ac:spMkLst>
            <pc:docMk/>
            <pc:sldMk cId="2357335439" sldId="257"/>
            <ac:spMk id="26" creationId="{5E4ECE80-3AD1-450C-B62A-98788F193948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08.267" v="9"/>
          <ac:spMkLst>
            <pc:docMk/>
            <pc:sldMk cId="2357335439" sldId="257"/>
            <ac:spMk id="31" creationId="{8651CFA9-6065-4243-AC48-858E359780B1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08.267" v="9"/>
          <ac:spMkLst>
            <pc:docMk/>
            <pc:sldMk cId="2357335439" sldId="257"/>
            <ac:spMk id="33" creationId="{E8B2F707-EF35-4955-8439-F76145F3CD7E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08.267" v="9"/>
          <ac:spMkLst>
            <pc:docMk/>
            <pc:sldMk cId="2357335439" sldId="257"/>
            <ac:spMk id="35" creationId="{BB317211-3292-43D8-8824-C090DBADA43F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15.142" v="11"/>
          <ac:spMkLst>
            <pc:docMk/>
            <pc:sldMk cId="2357335439" sldId="257"/>
            <ac:spMk id="37" creationId="{483861B3-77F4-42C4-B257-AF7D1EB5FFDE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15.142" v="11"/>
          <ac:spMkLst>
            <pc:docMk/>
            <pc:sldMk cId="2357335439" sldId="257"/>
            <ac:spMk id="38" creationId="{0BABF38A-8A0D-492E-BD20-6CF4D46B50BD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15.142" v="11"/>
          <ac:spMkLst>
            <pc:docMk/>
            <pc:sldMk cId="2357335439" sldId="257"/>
            <ac:spMk id="39" creationId="{8D2A0DB3-EF43-4032-9B27-954E12CCB688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3:15.142" v="11"/>
          <ac:spMkLst>
            <pc:docMk/>
            <pc:sldMk cId="2357335439" sldId="257"/>
            <ac:spMk id="41" creationId="{D6A5485D-4AF6-47BA-8BB1-44D0639B9FA6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33:15.174" v="12"/>
          <ac:spMkLst>
            <pc:docMk/>
            <pc:sldMk cId="2357335439" sldId="257"/>
            <ac:spMk id="43" creationId="{8651CFA9-6065-4243-AC48-858E359780B1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33:15.174" v="12"/>
          <ac:spMkLst>
            <pc:docMk/>
            <pc:sldMk cId="2357335439" sldId="257"/>
            <ac:spMk id="44" creationId="{E8B2F707-EF35-4955-8439-F76145F3CD7E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33:15.174" v="12"/>
          <ac:spMkLst>
            <pc:docMk/>
            <pc:sldMk cId="2357335439" sldId="257"/>
            <ac:spMk id="45" creationId="{BB317211-3292-43D8-8824-C090DBADA43F}"/>
          </ac:spMkLst>
        </pc:spChg>
        <pc:graphicFrameChg chg="mod modGraphic">
          <ac:chgData name="PEDRO GARCIA VICENTE" userId="S::pedro.garvic@educa.jcyl.es::3736d02a-d283-40f5-82b3-b6648e920eb8" providerId="AD" clId="Web-{6DB85A81-079B-13B0-446B-75696356CADC}" dt="2022-05-22T12:33:15.174" v="12"/>
          <ac:graphicFrameMkLst>
            <pc:docMk/>
            <pc:sldMk cId="2357335439" sldId="257"/>
            <ac:graphicFrameMk id="5" creationId="{11B88C07-3F58-5CA9-F396-46CBDE90E0F8}"/>
          </ac:graphicFrameMkLst>
        </pc:graphicFrameChg>
        <pc:picChg chg="add del">
          <ac:chgData name="PEDRO GARCIA VICENTE" userId="S::pedro.garvic@educa.jcyl.es::3736d02a-d283-40f5-82b3-b6648e920eb8" providerId="AD" clId="Web-{6DB85A81-079B-13B0-446B-75696356CADC}" dt="2022-05-22T12:33:15.174" v="12"/>
          <ac:picMkLst>
            <pc:docMk/>
            <pc:sldMk cId="2357335439" sldId="257"/>
            <ac:picMk id="22" creationId="{1CB7E8AE-A3AC-4BB7-A5C6-F00EC697B265}"/>
          </ac:picMkLst>
        </pc:picChg>
        <pc:picChg chg="add del">
          <ac:chgData name="PEDRO GARCIA VICENTE" userId="S::pedro.garvic@educa.jcyl.es::3736d02a-d283-40f5-82b3-b6648e920eb8" providerId="AD" clId="Web-{6DB85A81-079B-13B0-446B-75696356CADC}" dt="2022-05-22T12:33:15.142" v="11"/>
          <ac:picMkLst>
            <pc:docMk/>
            <pc:sldMk cId="2357335439" sldId="257"/>
            <ac:picMk id="40" creationId="{1CB7E8AE-A3AC-4BB7-A5C6-F00EC697B265}"/>
          </ac:picMkLst>
        </pc:picChg>
      </pc:sldChg>
      <pc:sldChg chg="addSp modSp mod setBg">
        <pc:chgData name="PEDRO GARCIA VICENTE" userId="S::pedro.garvic@educa.jcyl.es::3736d02a-d283-40f5-82b3-b6648e920eb8" providerId="AD" clId="Web-{6DB85A81-079B-13B0-446B-75696356CADC}" dt="2022-05-22T12:29:46.512" v="0"/>
        <pc:sldMkLst>
          <pc:docMk/>
          <pc:sldMk cId="1969043306" sldId="260"/>
        </pc:sldMkLst>
        <pc:spChg chg="mod">
          <ac:chgData name="PEDRO GARCIA VICENTE" userId="S::pedro.garvic@educa.jcyl.es::3736d02a-d283-40f5-82b3-b6648e920eb8" providerId="AD" clId="Web-{6DB85A81-079B-13B0-446B-75696356CADC}" dt="2022-05-22T12:29:46.512" v="0"/>
          <ac:spMkLst>
            <pc:docMk/>
            <pc:sldMk cId="1969043306" sldId="260"/>
            <ac:spMk id="2" creationId="{00000000-0000-0000-0000-000000000000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2:29:46.512" v="0"/>
          <ac:spMkLst>
            <pc:docMk/>
            <pc:sldMk cId="1969043306" sldId="260"/>
            <ac:spMk id="3" creationId="{00000000-0000-0000-0000-000000000000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29:46.512" v="0"/>
          <ac:spMkLst>
            <pc:docMk/>
            <pc:sldMk cId="1969043306" sldId="260"/>
            <ac:spMk id="10" creationId="{8651CFA9-6065-4243-AC48-858E359780B1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29:46.512" v="0"/>
          <ac:spMkLst>
            <pc:docMk/>
            <pc:sldMk cId="1969043306" sldId="260"/>
            <ac:spMk id="12" creationId="{FBC8BBE5-981E-4B0B-9654-32B5668BFF31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29:46.512" v="0"/>
          <ac:spMkLst>
            <pc:docMk/>
            <pc:sldMk cId="1969043306" sldId="260"/>
            <ac:spMk id="14" creationId="{592DB257-3E16-4A3C-9E28-4682828127AD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29:46.512" v="0"/>
          <ac:spMkLst>
            <pc:docMk/>
            <pc:sldMk cId="1969043306" sldId="260"/>
            <ac:spMk id="16" creationId="{487685E6-1160-459B-8C70-301404C06C23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29:46.512" v="0"/>
          <ac:spMkLst>
            <pc:docMk/>
            <pc:sldMk cId="1969043306" sldId="260"/>
            <ac:spMk id="18" creationId="{094C9708-F6A4-4956-B261-A4A2C4DFEBF7}"/>
          </ac:spMkLst>
        </pc:spChg>
        <pc:picChg chg="add">
          <ac:chgData name="PEDRO GARCIA VICENTE" userId="S::pedro.garvic@educa.jcyl.es::3736d02a-d283-40f5-82b3-b6648e920eb8" providerId="AD" clId="Web-{6DB85A81-079B-13B0-446B-75696356CADC}" dt="2022-05-22T12:29:46.512" v="0"/>
          <ac:picMkLst>
            <pc:docMk/>
            <pc:sldMk cId="1969043306" sldId="260"/>
            <ac:picMk id="7" creationId="{DC37B1F2-97C2-86B8-9CB2-C4727581E682}"/>
          </ac:picMkLst>
        </pc:picChg>
      </pc:sldChg>
      <pc:sldChg chg="addSp delSp modSp mod setBg">
        <pc:chgData name="PEDRO GARCIA VICENTE" userId="S::pedro.garvic@educa.jcyl.es::3736d02a-d283-40f5-82b3-b6648e920eb8" providerId="AD" clId="Web-{6DB85A81-079B-13B0-446B-75696356CADC}" dt="2022-05-22T12:30:40.357" v="2"/>
        <pc:sldMkLst>
          <pc:docMk/>
          <pc:sldMk cId="1142689930" sldId="261"/>
        </pc:sldMkLst>
        <pc:spChg chg="mod">
          <ac:chgData name="PEDRO GARCIA VICENTE" userId="S::pedro.garvic@educa.jcyl.es::3736d02a-d283-40f5-82b3-b6648e920eb8" providerId="AD" clId="Web-{6DB85A81-079B-13B0-446B-75696356CADC}" dt="2022-05-22T12:30:02.028" v="1"/>
          <ac:spMkLst>
            <pc:docMk/>
            <pc:sldMk cId="1142689930" sldId="261"/>
            <ac:spMk id="2" creationId="{00000000-0000-0000-0000-000000000000}"/>
          </ac:spMkLst>
        </pc:spChg>
        <pc:spChg chg="del">
          <ac:chgData name="PEDRO GARCIA VICENTE" userId="S::pedro.garvic@educa.jcyl.es::3736d02a-d283-40f5-82b3-b6648e920eb8" providerId="AD" clId="Web-{6DB85A81-079B-13B0-446B-75696356CADC}" dt="2022-05-22T12:30:02.028" v="1"/>
          <ac:spMkLst>
            <pc:docMk/>
            <pc:sldMk cId="1142689930" sldId="261"/>
            <ac:spMk id="3" creationId="{00000000-0000-0000-0000-000000000000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30:02.028" v="1"/>
          <ac:spMkLst>
            <pc:docMk/>
            <pc:sldMk cId="1142689930" sldId="261"/>
            <ac:spMk id="9" creationId="{8651CFA9-6065-4243-AC48-858E359780B1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2:30:02.028" v="1"/>
          <ac:spMkLst>
            <pc:docMk/>
            <pc:sldMk cId="1142689930" sldId="261"/>
            <ac:spMk id="11" creationId="{37962AE0-6A1C-4B76-9D52-10E5E6D7D3BB}"/>
          </ac:spMkLst>
        </pc:spChg>
        <pc:graphicFrameChg chg="add modGraphic">
          <ac:chgData name="PEDRO GARCIA VICENTE" userId="S::pedro.garvic@educa.jcyl.es::3736d02a-d283-40f5-82b3-b6648e920eb8" providerId="AD" clId="Web-{6DB85A81-079B-13B0-446B-75696356CADC}" dt="2022-05-22T12:30:40.357" v="2"/>
          <ac:graphicFrameMkLst>
            <pc:docMk/>
            <pc:sldMk cId="1142689930" sldId="261"/>
            <ac:graphicFrameMk id="5" creationId="{01FF1E7A-9539-0CB9-7719-83035471C44D}"/>
          </ac:graphicFrameMkLst>
        </pc:graphicFrameChg>
        <pc:picChg chg="add">
          <ac:chgData name="PEDRO GARCIA VICENTE" userId="S::pedro.garvic@educa.jcyl.es::3736d02a-d283-40f5-82b3-b6648e920eb8" providerId="AD" clId="Web-{6DB85A81-079B-13B0-446B-75696356CADC}" dt="2022-05-22T12:30:02.028" v="1"/>
          <ac:picMkLst>
            <pc:docMk/>
            <pc:sldMk cId="1142689930" sldId="261"/>
            <ac:picMk id="13" creationId="{A72D06A1-BA08-4820-BBC8-B24DDB32A376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2:30:02.028" v="1"/>
          <ac:picMkLst>
            <pc:docMk/>
            <pc:sldMk cId="1142689930" sldId="261"/>
            <ac:picMk id="15" creationId="{1295E665-0408-4072-94B3-49BA5ACBCBD3}"/>
          </ac:picMkLst>
        </pc:picChg>
      </pc:sldChg>
      <pc:sldChg chg="addSp delSp modSp mod setBg">
        <pc:chgData name="PEDRO GARCIA VICENTE" userId="S::pedro.garvic@educa.jcyl.es::3736d02a-d283-40f5-82b3-b6648e920eb8" providerId="AD" clId="Web-{6DB85A81-079B-13B0-446B-75696356CADC}" dt="2022-05-22T14:41:00.215" v="46"/>
        <pc:sldMkLst>
          <pc:docMk/>
          <pc:sldMk cId="727833544" sldId="262"/>
        </pc:sldMkLst>
        <pc:spChg chg="mod">
          <ac:chgData name="PEDRO GARCIA VICENTE" userId="S::pedro.garvic@educa.jcyl.es::3736d02a-d283-40f5-82b3-b6648e920eb8" providerId="AD" clId="Web-{6DB85A81-079B-13B0-446B-75696356CADC}" dt="2022-05-22T14:41:00.215" v="46"/>
          <ac:spMkLst>
            <pc:docMk/>
            <pc:sldMk cId="727833544" sldId="262"/>
            <ac:spMk id="2" creationId="{00000000-0000-0000-0000-000000000000}"/>
          </ac:spMkLst>
        </pc:spChg>
        <pc:spChg chg="add del mod">
          <ac:chgData name="PEDRO GARCIA VICENTE" userId="S::pedro.garvic@educa.jcyl.es::3736d02a-d283-40f5-82b3-b6648e920eb8" providerId="AD" clId="Web-{6DB85A81-079B-13B0-446B-75696356CADC}" dt="2022-05-22T14:41:00.215" v="46"/>
          <ac:spMkLst>
            <pc:docMk/>
            <pc:sldMk cId="727833544" sldId="262"/>
            <ac:spMk id="3" creationId="{00000000-0000-0000-0000-000000000000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41:00.215" v="46"/>
          <ac:spMkLst>
            <pc:docMk/>
            <pc:sldMk cId="727833544" sldId="262"/>
            <ac:spMk id="6" creationId="{4AB8125F-0FD8-48CD-9F43-73E5494EA774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41:00.215" v="46"/>
          <ac:spMkLst>
            <pc:docMk/>
            <pc:sldMk cId="727833544" sldId="262"/>
            <ac:spMk id="7" creationId="{0019DD6C-5899-4C07-864B-EB0A7D104ACF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41:00.215" v="46"/>
          <ac:spMkLst>
            <pc:docMk/>
            <pc:sldMk cId="727833544" sldId="262"/>
            <ac:spMk id="8" creationId="{EBDFFBC1-15BD-428E-B8AF-ECF5D1B76DEB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2:08.562" v="7"/>
          <ac:spMkLst>
            <pc:docMk/>
            <pc:sldMk cId="727833544" sldId="262"/>
            <ac:spMk id="9" creationId="{43A9B7B3-F171-4C25-99FC-C54250F0649B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41:00.215" v="46"/>
          <ac:spMkLst>
            <pc:docMk/>
            <pc:sldMk cId="727833544" sldId="262"/>
            <ac:spMk id="10" creationId="{EBFB3075-0323-4EB0-B1A5-776A0E709CEF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2:08.562" v="7"/>
          <ac:spMkLst>
            <pc:docMk/>
            <pc:sldMk cId="727833544" sldId="262"/>
            <ac:spMk id="11" creationId="{D2D5C7C5-9C27-4A61-9F57-1857D45320FD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41:00.215" v="46"/>
          <ac:spMkLst>
            <pc:docMk/>
            <pc:sldMk cId="727833544" sldId="262"/>
            <ac:spMk id="12" creationId="{8651CFA9-6065-4243-AC48-858E359780B1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2:08.562" v="7"/>
          <ac:spMkLst>
            <pc:docMk/>
            <pc:sldMk cId="727833544" sldId="262"/>
            <ac:spMk id="13" creationId="{84B9546E-20BE-462C-8BE8-4EBDB46F8651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2:32:08.562" v="7"/>
          <ac:spMkLst>
            <pc:docMk/>
            <pc:sldMk cId="727833544" sldId="262"/>
            <ac:spMk id="15" creationId="{DFE5D2E8-C366-48AC-97AE-18C67E4EF969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41:00.215" v="46"/>
          <ac:spMkLst>
            <pc:docMk/>
            <pc:sldMk cId="727833544" sldId="262"/>
            <ac:spMk id="17" creationId="{5A8C81AE-8F0D-49F3-9FB4-334B0DCDF195}"/>
          </ac:spMkLst>
        </pc:spChg>
        <pc:graphicFrameChg chg="add del">
          <ac:chgData name="PEDRO GARCIA VICENTE" userId="S::pedro.garvic@educa.jcyl.es::3736d02a-d283-40f5-82b3-b6648e920eb8" providerId="AD" clId="Web-{6DB85A81-079B-13B0-446B-75696356CADC}" dt="2022-05-22T12:32:08.562" v="7"/>
          <ac:graphicFrameMkLst>
            <pc:docMk/>
            <pc:sldMk cId="727833544" sldId="262"/>
            <ac:graphicFrameMk id="5" creationId="{2240EFE8-B943-FA12-2F59-98178EAFB9AC}"/>
          </ac:graphicFrameMkLst>
        </pc:graphicFrameChg>
        <pc:picChg chg="add mod">
          <ac:chgData name="PEDRO GARCIA VICENTE" userId="S::pedro.garvic@educa.jcyl.es::3736d02a-d283-40f5-82b3-b6648e920eb8" providerId="AD" clId="Web-{6DB85A81-079B-13B0-446B-75696356CADC}" dt="2022-05-22T14:41:00.215" v="46"/>
          <ac:picMkLst>
            <pc:docMk/>
            <pc:sldMk cId="727833544" sldId="262"/>
            <ac:picMk id="4" creationId="{24052EE8-8676-AA3F-6F45-64A09326EF52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41:00.215" v="46"/>
          <ac:picMkLst>
            <pc:docMk/>
            <pc:sldMk cId="727833544" sldId="262"/>
            <ac:picMk id="19" creationId="{3A0AB1E0-FFE6-4D14-96E0-C0F76F64B98F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41:00.215" v="46"/>
          <ac:picMkLst>
            <pc:docMk/>
            <pc:sldMk cId="727833544" sldId="262"/>
            <ac:picMk id="21" creationId="{7047E834-B9F5-403B-98C3-A4B024A6419E}"/>
          </ac:picMkLst>
        </pc:picChg>
      </pc:sldChg>
      <pc:sldChg chg="addSp delSp modSp mod setBg">
        <pc:chgData name="PEDRO GARCIA VICENTE" userId="S::pedro.garvic@educa.jcyl.es::3736d02a-d283-40f5-82b3-b6648e920eb8" providerId="AD" clId="Web-{6DB85A81-079B-13B0-446B-75696356CADC}" dt="2022-05-22T14:41:07.903" v="47"/>
        <pc:sldMkLst>
          <pc:docMk/>
          <pc:sldMk cId="1543390870" sldId="263"/>
        </pc:sldMkLst>
        <pc:spChg chg="mod">
          <ac:chgData name="PEDRO GARCIA VICENTE" userId="S::pedro.garvic@educa.jcyl.es::3736d02a-d283-40f5-82b3-b6648e920eb8" providerId="AD" clId="Web-{6DB85A81-079B-13B0-446B-75696356CADC}" dt="2022-05-22T14:41:07.903" v="47"/>
          <ac:spMkLst>
            <pc:docMk/>
            <pc:sldMk cId="1543390870" sldId="263"/>
            <ac:spMk id="2" creationId="{00000000-0000-0000-0000-000000000000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4:41:07.903" v="47"/>
          <ac:spMkLst>
            <pc:docMk/>
            <pc:sldMk cId="1543390870" sldId="263"/>
            <ac:spMk id="3" creationId="{00000000-0000-0000-0000-000000000000}"/>
          </ac:spMkLst>
        </pc:spChg>
        <pc:spChg chg="add del mod">
          <ac:chgData name="PEDRO GARCIA VICENTE" userId="S::pedro.garvic@educa.jcyl.es::3736d02a-d283-40f5-82b3-b6648e920eb8" providerId="AD" clId="Web-{6DB85A81-079B-13B0-446B-75696356CADC}" dt="2022-05-22T12:36:20.101" v="32"/>
          <ac:spMkLst>
            <pc:docMk/>
            <pc:sldMk cId="1543390870" sldId="263"/>
            <ac:spMk id="4" creationId="{158BA97C-5A90-9988-9E70-037C28EB25CD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41:07.903" v="47"/>
          <ac:spMkLst>
            <pc:docMk/>
            <pc:sldMk cId="1543390870" sldId="263"/>
            <ac:spMk id="9" creationId="{8651CFA9-6065-4243-AC48-858E359780B1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41:07.903" v="47"/>
          <ac:spMkLst>
            <pc:docMk/>
            <pc:sldMk cId="1543390870" sldId="263"/>
            <ac:spMk id="11" creationId="{5A8C81AE-8F0D-49F3-9FB4-334B0DCDF195}"/>
          </ac:spMkLst>
        </pc:spChg>
        <pc:picChg chg="add mod">
          <ac:chgData name="PEDRO GARCIA VICENTE" userId="S::pedro.garvic@educa.jcyl.es::3736d02a-d283-40f5-82b3-b6648e920eb8" providerId="AD" clId="Web-{6DB85A81-079B-13B0-446B-75696356CADC}" dt="2022-05-22T14:41:07.903" v="47"/>
          <ac:picMkLst>
            <pc:docMk/>
            <pc:sldMk cId="1543390870" sldId="263"/>
            <ac:picMk id="4" creationId="{156B4A55-FCE2-C88A-0C2C-C568E6A2F1B0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41:07.903" v="47"/>
          <ac:picMkLst>
            <pc:docMk/>
            <pc:sldMk cId="1543390870" sldId="263"/>
            <ac:picMk id="13" creationId="{3A0AB1E0-FFE6-4D14-96E0-C0F76F64B98F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41:07.903" v="47"/>
          <ac:picMkLst>
            <pc:docMk/>
            <pc:sldMk cId="1543390870" sldId="263"/>
            <ac:picMk id="15" creationId="{7047E834-B9F5-403B-98C3-A4B024A6419E}"/>
          </ac:picMkLst>
        </pc:picChg>
      </pc:sldChg>
      <pc:sldChg chg="addSp modSp mod setBg">
        <pc:chgData name="PEDRO GARCIA VICENTE" userId="S::pedro.garvic@educa.jcyl.es::3736d02a-d283-40f5-82b3-b6648e920eb8" providerId="AD" clId="Web-{6DB85A81-079B-13B0-446B-75696356CADC}" dt="2022-05-22T14:45:27.817" v="51"/>
        <pc:sldMkLst>
          <pc:docMk/>
          <pc:sldMk cId="1947097617" sldId="264"/>
        </pc:sldMkLst>
        <pc:spChg chg="mod">
          <ac:chgData name="PEDRO GARCIA VICENTE" userId="S::pedro.garvic@educa.jcyl.es::3736d02a-d283-40f5-82b3-b6648e920eb8" providerId="AD" clId="Web-{6DB85A81-079B-13B0-446B-75696356CADC}" dt="2022-05-22T14:45:27.817" v="51"/>
          <ac:spMkLst>
            <pc:docMk/>
            <pc:sldMk cId="1947097617" sldId="264"/>
            <ac:spMk id="2" creationId="{00000000-0000-0000-0000-000000000000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4:45:27.817" v="51"/>
          <ac:spMkLst>
            <pc:docMk/>
            <pc:sldMk cId="1947097617" sldId="264"/>
            <ac:spMk id="3" creationId="{00000000-0000-0000-0000-000000000000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45:27.817" v="51"/>
          <ac:spMkLst>
            <pc:docMk/>
            <pc:sldMk cId="1947097617" sldId="264"/>
            <ac:spMk id="9" creationId="{8651CFA9-6065-4243-AC48-858E359780B1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45:27.817" v="51"/>
          <ac:spMkLst>
            <pc:docMk/>
            <pc:sldMk cId="1947097617" sldId="264"/>
            <ac:spMk id="11" creationId="{5A8C81AE-8F0D-49F3-9FB4-334B0DCDF195}"/>
          </ac:spMkLst>
        </pc:spChg>
        <pc:picChg chg="add mod">
          <ac:chgData name="PEDRO GARCIA VICENTE" userId="S::pedro.garvic@educa.jcyl.es::3736d02a-d283-40f5-82b3-b6648e920eb8" providerId="AD" clId="Web-{6DB85A81-079B-13B0-446B-75696356CADC}" dt="2022-05-22T14:45:27.817" v="51"/>
          <ac:picMkLst>
            <pc:docMk/>
            <pc:sldMk cId="1947097617" sldId="264"/>
            <ac:picMk id="4" creationId="{5529AF5E-D5FD-79A1-39F7-3ECB70A8AE34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45:27.817" v="51"/>
          <ac:picMkLst>
            <pc:docMk/>
            <pc:sldMk cId="1947097617" sldId="264"/>
            <ac:picMk id="13" creationId="{3A0AB1E0-FFE6-4D14-96E0-C0F76F64B98F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45:27.817" v="51"/>
          <ac:picMkLst>
            <pc:docMk/>
            <pc:sldMk cId="1947097617" sldId="264"/>
            <ac:picMk id="15" creationId="{7047E834-B9F5-403B-98C3-A4B024A6419E}"/>
          </ac:picMkLst>
        </pc:picChg>
      </pc:sldChg>
      <pc:sldChg chg="addSp modSp mod setBg">
        <pc:chgData name="PEDRO GARCIA VICENTE" userId="S::pedro.garvic@educa.jcyl.es::3736d02a-d283-40f5-82b3-b6648e920eb8" providerId="AD" clId="Web-{6DB85A81-079B-13B0-446B-75696356CADC}" dt="2022-05-22T14:45:42.333" v="53"/>
        <pc:sldMkLst>
          <pc:docMk/>
          <pc:sldMk cId="3730568803" sldId="265"/>
        </pc:sldMkLst>
        <pc:spChg chg="mod">
          <ac:chgData name="PEDRO GARCIA VICENTE" userId="S::pedro.garvic@educa.jcyl.es::3736d02a-d283-40f5-82b3-b6648e920eb8" providerId="AD" clId="Web-{6DB85A81-079B-13B0-446B-75696356CADC}" dt="2022-05-22T14:45:42.333" v="53"/>
          <ac:spMkLst>
            <pc:docMk/>
            <pc:sldMk cId="3730568803" sldId="265"/>
            <ac:spMk id="2" creationId="{00000000-0000-0000-0000-000000000000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4:45:42.333" v="53"/>
          <ac:spMkLst>
            <pc:docMk/>
            <pc:sldMk cId="3730568803" sldId="265"/>
            <ac:spMk id="3" creationId="{00000000-0000-0000-0000-000000000000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45:42.333" v="53"/>
          <ac:spMkLst>
            <pc:docMk/>
            <pc:sldMk cId="3730568803" sldId="265"/>
            <ac:spMk id="9" creationId="{8651CFA9-6065-4243-AC48-858E359780B1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45:42.333" v="53"/>
          <ac:spMkLst>
            <pc:docMk/>
            <pc:sldMk cId="3730568803" sldId="265"/>
            <ac:spMk id="11" creationId="{5A8C81AE-8F0D-49F3-9FB4-334B0DCDF195}"/>
          </ac:spMkLst>
        </pc:spChg>
        <pc:picChg chg="add mod">
          <ac:chgData name="PEDRO GARCIA VICENTE" userId="S::pedro.garvic@educa.jcyl.es::3736d02a-d283-40f5-82b3-b6648e920eb8" providerId="AD" clId="Web-{6DB85A81-079B-13B0-446B-75696356CADC}" dt="2022-05-22T14:45:42.333" v="53"/>
          <ac:picMkLst>
            <pc:docMk/>
            <pc:sldMk cId="3730568803" sldId="265"/>
            <ac:picMk id="4" creationId="{B43E272F-9975-8082-F51B-8FBF4E0351E5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45:42.333" v="53"/>
          <ac:picMkLst>
            <pc:docMk/>
            <pc:sldMk cId="3730568803" sldId="265"/>
            <ac:picMk id="13" creationId="{3A0AB1E0-FFE6-4D14-96E0-C0F76F64B98F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45:42.333" v="53"/>
          <ac:picMkLst>
            <pc:docMk/>
            <pc:sldMk cId="3730568803" sldId="265"/>
            <ac:picMk id="15" creationId="{7047E834-B9F5-403B-98C3-A4B024A6419E}"/>
          </ac:picMkLst>
        </pc:picChg>
      </pc:sldChg>
      <pc:sldChg chg="addSp delSp modSp mod setBg">
        <pc:chgData name="PEDRO GARCIA VICENTE" userId="S::pedro.garvic@educa.jcyl.es::3736d02a-d283-40f5-82b3-b6648e920eb8" providerId="AD" clId="Web-{6DB85A81-079B-13B0-446B-75696356CADC}" dt="2022-05-22T14:54:26.709" v="103"/>
        <pc:sldMkLst>
          <pc:docMk/>
          <pc:sldMk cId="3467986807" sldId="266"/>
        </pc:sldMkLst>
        <pc:spChg chg="mod">
          <ac:chgData name="PEDRO GARCIA VICENTE" userId="S::pedro.garvic@educa.jcyl.es::3736d02a-d283-40f5-82b3-b6648e920eb8" providerId="AD" clId="Web-{6DB85A81-079B-13B0-446B-75696356CADC}" dt="2022-05-22T14:54:26.709" v="103"/>
          <ac:spMkLst>
            <pc:docMk/>
            <pc:sldMk cId="3467986807" sldId="266"/>
            <ac:spMk id="2" creationId="{00000000-0000-0000-0000-000000000000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4:54:26.709" v="103"/>
          <ac:spMkLst>
            <pc:docMk/>
            <pc:sldMk cId="3467986807" sldId="266"/>
            <ac:spMk id="3" creationId="{00000000-0000-0000-0000-000000000000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4:01.942" v="100"/>
          <ac:spMkLst>
            <pc:docMk/>
            <pc:sldMk cId="3467986807" sldId="266"/>
            <ac:spMk id="9" creationId="{8651CFA9-6065-4243-AC48-858E359780B1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4:01.942" v="100"/>
          <ac:spMkLst>
            <pc:docMk/>
            <pc:sldMk cId="3467986807" sldId="266"/>
            <ac:spMk id="11" creationId="{5A8C81AE-8F0D-49F3-9FB4-334B0DCDF195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4:26.693" v="102"/>
          <ac:spMkLst>
            <pc:docMk/>
            <pc:sldMk cId="3467986807" sldId="266"/>
            <ac:spMk id="17" creationId="{8651CFA9-6065-4243-AC48-858E359780B1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4:26.693" v="102"/>
          <ac:spMkLst>
            <pc:docMk/>
            <pc:sldMk cId="3467986807" sldId="266"/>
            <ac:spMk id="18" creationId="{5A8C81AE-8F0D-49F3-9FB4-334B0DCDF195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4:26.709" v="103"/>
          <ac:spMkLst>
            <pc:docMk/>
            <pc:sldMk cId="3467986807" sldId="266"/>
            <ac:spMk id="22" creationId="{A4FB2F27-3F7D-440E-A905-86607A926A29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4:26.709" v="103"/>
          <ac:spMkLst>
            <pc:docMk/>
            <pc:sldMk cId="3467986807" sldId="266"/>
            <ac:spMk id="23" creationId="{AF678C14-A033-4139-BCA9-8382B039648B}"/>
          </ac:spMkLst>
        </pc:spChg>
        <pc:picChg chg="add mod">
          <ac:chgData name="PEDRO GARCIA VICENTE" userId="S::pedro.garvic@educa.jcyl.es::3736d02a-d283-40f5-82b3-b6648e920eb8" providerId="AD" clId="Web-{6DB85A81-079B-13B0-446B-75696356CADC}" dt="2022-05-22T14:54:26.709" v="103"/>
          <ac:picMkLst>
            <pc:docMk/>
            <pc:sldMk cId="3467986807" sldId="266"/>
            <ac:picMk id="4" creationId="{50C7C437-C3A3-0AE6-2F45-12F9272A11BF}"/>
          </ac:picMkLst>
        </pc:picChg>
        <pc:picChg chg="add del">
          <ac:chgData name="PEDRO GARCIA VICENTE" userId="S::pedro.garvic@educa.jcyl.es::3736d02a-d283-40f5-82b3-b6648e920eb8" providerId="AD" clId="Web-{6DB85A81-079B-13B0-446B-75696356CADC}" dt="2022-05-22T14:54:01.942" v="100"/>
          <ac:picMkLst>
            <pc:docMk/>
            <pc:sldMk cId="3467986807" sldId="266"/>
            <ac:picMk id="13" creationId="{3A0AB1E0-FFE6-4D14-96E0-C0F76F64B98F}"/>
          </ac:picMkLst>
        </pc:picChg>
        <pc:picChg chg="add del">
          <ac:chgData name="PEDRO GARCIA VICENTE" userId="S::pedro.garvic@educa.jcyl.es::3736d02a-d283-40f5-82b3-b6648e920eb8" providerId="AD" clId="Web-{6DB85A81-079B-13B0-446B-75696356CADC}" dt="2022-05-22T14:54:01.942" v="100"/>
          <ac:picMkLst>
            <pc:docMk/>
            <pc:sldMk cId="3467986807" sldId="266"/>
            <ac:picMk id="15" creationId="{7047E834-B9F5-403B-98C3-A4B024A6419E}"/>
          </ac:picMkLst>
        </pc:picChg>
        <pc:picChg chg="add del">
          <ac:chgData name="PEDRO GARCIA VICENTE" userId="S::pedro.garvic@educa.jcyl.es::3736d02a-d283-40f5-82b3-b6648e920eb8" providerId="AD" clId="Web-{6DB85A81-079B-13B0-446B-75696356CADC}" dt="2022-05-22T14:54:26.693" v="102"/>
          <ac:picMkLst>
            <pc:docMk/>
            <pc:sldMk cId="3467986807" sldId="266"/>
            <ac:picMk id="19" creationId="{29DA4B2B-B54E-43B4-A1A4-EB704F7F3D41}"/>
          </ac:picMkLst>
        </pc:picChg>
        <pc:picChg chg="add del">
          <ac:chgData name="PEDRO GARCIA VICENTE" userId="S::pedro.garvic@educa.jcyl.es::3736d02a-d283-40f5-82b3-b6648e920eb8" providerId="AD" clId="Web-{6DB85A81-079B-13B0-446B-75696356CADC}" dt="2022-05-22T14:54:26.693" v="102"/>
          <ac:picMkLst>
            <pc:docMk/>
            <pc:sldMk cId="3467986807" sldId="266"/>
            <ac:picMk id="20" creationId="{1C32610F-5445-4E12-87F6-F0591ABE7AD1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54:26.709" v="103"/>
          <ac:picMkLst>
            <pc:docMk/>
            <pc:sldMk cId="3467986807" sldId="266"/>
            <ac:picMk id="24" creationId="{18CBEC9D-9F9B-4383-B986-DE5B184A9A74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54:26.709" v="103"/>
          <ac:picMkLst>
            <pc:docMk/>
            <pc:sldMk cId="3467986807" sldId="266"/>
            <ac:picMk id="25" creationId="{AFE52FC7-B3EF-46A4-B8CE-292164EC9281}"/>
          </ac:picMkLst>
        </pc:picChg>
      </pc:sldChg>
      <pc:sldChg chg="addSp delSp modSp mod setBg">
        <pc:chgData name="PEDRO GARCIA VICENTE" userId="S::pedro.garvic@educa.jcyl.es::3736d02a-d283-40f5-82b3-b6648e920eb8" providerId="AD" clId="Web-{6DB85A81-079B-13B0-446B-75696356CADC}" dt="2022-05-22T14:51:00.750" v="71"/>
        <pc:sldMkLst>
          <pc:docMk/>
          <pc:sldMk cId="2101281492" sldId="267"/>
        </pc:sldMkLst>
        <pc:spChg chg="mod">
          <ac:chgData name="PEDRO GARCIA VICENTE" userId="S::pedro.garvic@educa.jcyl.es::3736d02a-d283-40f5-82b3-b6648e920eb8" providerId="AD" clId="Web-{6DB85A81-079B-13B0-446B-75696356CADC}" dt="2022-05-22T14:51:00.750" v="71"/>
          <ac:spMkLst>
            <pc:docMk/>
            <pc:sldMk cId="2101281492" sldId="267"/>
            <ac:spMk id="2" creationId="{8E76FC86-96D5-EAE3-2393-372AFE54BDA3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4:51:00.750" v="71"/>
          <ac:spMkLst>
            <pc:docMk/>
            <pc:sldMk cId="2101281492" sldId="267"/>
            <ac:spMk id="3" creationId="{449DFED0-3899-6835-B6DA-A875B18C8179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1:00.750" v="71"/>
          <ac:spMkLst>
            <pc:docMk/>
            <pc:sldMk cId="2101281492" sldId="267"/>
            <ac:spMk id="9" creationId="{4AB8125F-0FD8-48CD-9F43-73E5494EA774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1:00.750" v="71"/>
          <ac:spMkLst>
            <pc:docMk/>
            <pc:sldMk cId="2101281492" sldId="267"/>
            <ac:spMk id="11" creationId="{0019DD6C-5899-4C07-864B-EB0A7D104ACF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1:00.750" v="71"/>
          <ac:spMkLst>
            <pc:docMk/>
            <pc:sldMk cId="2101281492" sldId="267"/>
            <ac:spMk id="13" creationId="{EBDFFBC1-15BD-428E-B8AF-ECF5D1B76DEB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1:00.750" v="71"/>
          <ac:spMkLst>
            <pc:docMk/>
            <pc:sldMk cId="2101281492" sldId="267"/>
            <ac:spMk id="15" creationId="{EBFB3075-0323-4EB0-B1A5-776A0E709CEF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1:00.750" v="71"/>
          <ac:spMkLst>
            <pc:docMk/>
            <pc:sldMk cId="2101281492" sldId="267"/>
            <ac:spMk id="20" creationId="{8651CFA9-6065-4243-AC48-858E359780B1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1:00.750" v="71"/>
          <ac:spMkLst>
            <pc:docMk/>
            <pc:sldMk cId="2101281492" sldId="267"/>
            <ac:spMk id="22" creationId="{5A8C81AE-8F0D-49F3-9FB4-334B0DCDF195}"/>
          </ac:spMkLst>
        </pc:spChg>
        <pc:picChg chg="mod">
          <ac:chgData name="PEDRO GARCIA VICENTE" userId="S::pedro.garvic@educa.jcyl.es::3736d02a-d283-40f5-82b3-b6648e920eb8" providerId="AD" clId="Web-{6DB85A81-079B-13B0-446B-75696356CADC}" dt="2022-05-22T14:51:00.750" v="71"/>
          <ac:picMkLst>
            <pc:docMk/>
            <pc:sldMk cId="2101281492" sldId="267"/>
            <ac:picMk id="4" creationId="{1132E55D-97F1-DA96-FACA-30E20F978E10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51:00.750" v="71"/>
          <ac:picMkLst>
            <pc:docMk/>
            <pc:sldMk cId="2101281492" sldId="267"/>
            <ac:picMk id="24" creationId="{29DA4B2B-B54E-43B4-A1A4-EB704F7F3D41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51:00.750" v="71"/>
          <ac:picMkLst>
            <pc:docMk/>
            <pc:sldMk cId="2101281492" sldId="267"/>
            <ac:picMk id="26" creationId="{1C32610F-5445-4E12-87F6-F0591ABE7AD1}"/>
          </ac:picMkLst>
        </pc:picChg>
      </pc:sldChg>
      <pc:sldChg chg="addSp delSp modSp new mod setBg">
        <pc:chgData name="PEDRO GARCIA VICENTE" userId="S::pedro.garvic@educa.jcyl.es::3736d02a-d283-40f5-82b3-b6648e920eb8" providerId="AD" clId="Web-{6DB85A81-079B-13B0-446B-75696356CADC}" dt="2022-05-22T14:59:11.280" v="119"/>
        <pc:sldMkLst>
          <pc:docMk/>
          <pc:sldMk cId="372450714" sldId="268"/>
        </pc:sldMkLst>
        <pc:spChg chg="mod">
          <ac:chgData name="PEDRO GARCIA VICENTE" userId="S::pedro.garvic@educa.jcyl.es::3736d02a-d283-40f5-82b3-b6648e920eb8" providerId="AD" clId="Web-{6DB85A81-079B-13B0-446B-75696356CADC}" dt="2022-05-22T14:59:11.280" v="119"/>
          <ac:spMkLst>
            <pc:docMk/>
            <pc:sldMk cId="372450714" sldId="268"/>
            <ac:spMk id="2" creationId="{21EDBF2E-A547-F3B3-734D-648042010E34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4:59:11.280" v="119"/>
          <ac:spMkLst>
            <pc:docMk/>
            <pc:sldMk cId="372450714" sldId="268"/>
            <ac:spMk id="3" creationId="{E8C6D542-32F6-AC7E-D847-A380FFF4879A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8:49.795" v="114"/>
          <ac:spMkLst>
            <pc:docMk/>
            <pc:sldMk cId="372450714" sldId="268"/>
            <ac:spMk id="9" creationId="{A4FB2F27-3F7D-440E-A905-86607A926A29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8:49.795" v="114"/>
          <ac:spMkLst>
            <pc:docMk/>
            <pc:sldMk cId="372450714" sldId="268"/>
            <ac:spMk id="11" creationId="{AF678C14-A033-4139-BCA9-8382B039648B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8:59.029" v="116"/>
          <ac:spMkLst>
            <pc:docMk/>
            <pc:sldMk cId="372450714" sldId="268"/>
            <ac:spMk id="17" creationId="{4AB8125F-0FD8-48CD-9F43-73E5494EA774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8:59.029" v="116"/>
          <ac:spMkLst>
            <pc:docMk/>
            <pc:sldMk cId="372450714" sldId="268"/>
            <ac:spMk id="18" creationId="{0019DD6C-5899-4C07-864B-EB0A7D104ACF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8:59.029" v="116"/>
          <ac:spMkLst>
            <pc:docMk/>
            <pc:sldMk cId="372450714" sldId="268"/>
            <ac:spMk id="19" creationId="{EBDFFBC1-15BD-428E-B8AF-ECF5D1B76DEB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8:59.029" v="116"/>
          <ac:spMkLst>
            <pc:docMk/>
            <pc:sldMk cId="372450714" sldId="268"/>
            <ac:spMk id="20" creationId="{EBFB3075-0323-4EB0-B1A5-776A0E709CEF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9:11.264" v="118"/>
          <ac:spMkLst>
            <pc:docMk/>
            <pc:sldMk cId="372450714" sldId="268"/>
            <ac:spMk id="22" creationId="{4AB8125F-0FD8-48CD-9F43-73E5494EA774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9:11.264" v="118"/>
          <ac:spMkLst>
            <pc:docMk/>
            <pc:sldMk cId="372450714" sldId="268"/>
            <ac:spMk id="23" creationId="{0019DD6C-5899-4C07-864B-EB0A7D104ACF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9:11.264" v="118"/>
          <ac:spMkLst>
            <pc:docMk/>
            <pc:sldMk cId="372450714" sldId="268"/>
            <ac:spMk id="24" creationId="{EBDFFBC1-15BD-428E-B8AF-ECF5D1B76DEB}"/>
          </ac:spMkLst>
        </pc:spChg>
        <pc:spChg chg="add del">
          <ac:chgData name="PEDRO GARCIA VICENTE" userId="S::pedro.garvic@educa.jcyl.es::3736d02a-d283-40f5-82b3-b6648e920eb8" providerId="AD" clId="Web-{6DB85A81-079B-13B0-446B-75696356CADC}" dt="2022-05-22T14:59:11.264" v="118"/>
          <ac:spMkLst>
            <pc:docMk/>
            <pc:sldMk cId="372450714" sldId="268"/>
            <ac:spMk id="25" creationId="{EBFB3075-0323-4EB0-B1A5-776A0E709CEF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9:11.280" v="119"/>
          <ac:spMkLst>
            <pc:docMk/>
            <pc:sldMk cId="372450714" sldId="268"/>
            <ac:spMk id="27" creationId="{A4FB2F27-3F7D-440E-A905-86607A926A29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9:11.280" v="119"/>
          <ac:spMkLst>
            <pc:docMk/>
            <pc:sldMk cId="372450714" sldId="268"/>
            <ac:spMk id="28" creationId="{AF678C14-A033-4139-BCA9-8382B039648B}"/>
          </ac:spMkLst>
        </pc:spChg>
        <pc:picChg chg="add mod ord">
          <ac:chgData name="PEDRO GARCIA VICENTE" userId="S::pedro.garvic@educa.jcyl.es::3736d02a-d283-40f5-82b3-b6648e920eb8" providerId="AD" clId="Web-{6DB85A81-079B-13B0-446B-75696356CADC}" dt="2022-05-22T14:59:11.280" v="119"/>
          <ac:picMkLst>
            <pc:docMk/>
            <pc:sldMk cId="372450714" sldId="268"/>
            <ac:picMk id="4" creationId="{18B26562-7BB5-1E77-A979-EB450833D44D}"/>
          </ac:picMkLst>
        </pc:picChg>
        <pc:picChg chg="add del">
          <ac:chgData name="PEDRO GARCIA VICENTE" userId="S::pedro.garvic@educa.jcyl.es::3736d02a-d283-40f5-82b3-b6648e920eb8" providerId="AD" clId="Web-{6DB85A81-079B-13B0-446B-75696356CADC}" dt="2022-05-22T14:58:49.795" v="114"/>
          <ac:picMkLst>
            <pc:docMk/>
            <pc:sldMk cId="372450714" sldId="268"/>
            <ac:picMk id="13" creationId="{18CBEC9D-9F9B-4383-B986-DE5B184A9A74}"/>
          </ac:picMkLst>
        </pc:picChg>
        <pc:picChg chg="add del">
          <ac:chgData name="PEDRO GARCIA VICENTE" userId="S::pedro.garvic@educa.jcyl.es::3736d02a-d283-40f5-82b3-b6648e920eb8" providerId="AD" clId="Web-{6DB85A81-079B-13B0-446B-75696356CADC}" dt="2022-05-22T14:58:49.795" v="114"/>
          <ac:picMkLst>
            <pc:docMk/>
            <pc:sldMk cId="372450714" sldId="268"/>
            <ac:picMk id="15" creationId="{AFE52FC7-B3EF-46A4-B8CE-292164EC9281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59:11.280" v="119"/>
          <ac:picMkLst>
            <pc:docMk/>
            <pc:sldMk cId="372450714" sldId="268"/>
            <ac:picMk id="29" creationId="{18CBEC9D-9F9B-4383-B986-DE5B184A9A74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4:59:11.280" v="119"/>
          <ac:picMkLst>
            <pc:docMk/>
            <pc:sldMk cId="372450714" sldId="268"/>
            <ac:picMk id="30" creationId="{AFE52FC7-B3EF-46A4-B8CE-292164EC9281}"/>
          </ac:picMkLst>
        </pc:picChg>
      </pc:sldChg>
      <pc:sldChg chg="addSp modSp add mod ord replId setBg">
        <pc:chgData name="PEDRO GARCIA VICENTE" userId="S::pedro.garvic@educa.jcyl.es::3736d02a-d283-40f5-82b3-b6648e920eb8" providerId="AD" clId="Web-{6DB85A81-079B-13B0-446B-75696356CADC}" dt="2022-05-22T15:00:10.531" v="129"/>
        <pc:sldMkLst>
          <pc:docMk/>
          <pc:sldMk cId="3068561331" sldId="269"/>
        </pc:sldMkLst>
        <pc:spChg chg="mod">
          <ac:chgData name="PEDRO GARCIA VICENTE" userId="S::pedro.garvic@educa.jcyl.es::3736d02a-d283-40f5-82b3-b6648e920eb8" providerId="AD" clId="Web-{6DB85A81-079B-13B0-446B-75696356CADC}" dt="2022-05-22T15:00:10.531" v="129"/>
          <ac:spMkLst>
            <pc:docMk/>
            <pc:sldMk cId="3068561331" sldId="269"/>
            <ac:spMk id="2" creationId="{21EDBF2E-A547-F3B3-734D-648042010E34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5:00:10.531" v="129"/>
          <ac:spMkLst>
            <pc:docMk/>
            <pc:sldMk cId="3068561331" sldId="269"/>
            <ac:spMk id="3" creationId="{E8C6D542-32F6-AC7E-D847-A380FFF4879A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5:00:10.531" v="129"/>
          <ac:spMkLst>
            <pc:docMk/>
            <pc:sldMk cId="3068561331" sldId="269"/>
            <ac:spMk id="9" creationId="{A4FB2F27-3F7D-440E-A905-86607A926A29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5:00:10.531" v="129"/>
          <ac:spMkLst>
            <pc:docMk/>
            <pc:sldMk cId="3068561331" sldId="269"/>
            <ac:spMk id="11" creationId="{AF678C14-A033-4139-BCA9-8382B039648B}"/>
          </ac:spMkLst>
        </pc:spChg>
        <pc:picChg chg="add mod">
          <ac:chgData name="PEDRO GARCIA VICENTE" userId="S::pedro.garvic@educa.jcyl.es::3736d02a-d283-40f5-82b3-b6648e920eb8" providerId="AD" clId="Web-{6DB85A81-079B-13B0-446B-75696356CADC}" dt="2022-05-22T15:00:10.531" v="129"/>
          <ac:picMkLst>
            <pc:docMk/>
            <pc:sldMk cId="3068561331" sldId="269"/>
            <ac:picMk id="4" creationId="{F6CE55A0-21A2-E208-46E0-D7748BC134CE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5:00:10.531" v="129"/>
          <ac:picMkLst>
            <pc:docMk/>
            <pc:sldMk cId="3068561331" sldId="269"/>
            <ac:picMk id="13" creationId="{18CBEC9D-9F9B-4383-B986-DE5B184A9A74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5:00:10.531" v="129"/>
          <ac:picMkLst>
            <pc:docMk/>
            <pc:sldMk cId="3068561331" sldId="269"/>
            <ac:picMk id="15" creationId="{AFE52FC7-B3EF-46A4-B8CE-292164EC9281}"/>
          </ac:picMkLst>
        </pc:picChg>
      </pc:sldChg>
      <pc:sldChg chg="addSp modSp add mod ord replId setBg">
        <pc:chgData name="PEDRO GARCIA VICENTE" userId="S::pedro.garvic@educa.jcyl.es::3736d02a-d283-40f5-82b3-b6648e920eb8" providerId="AD" clId="Web-{6DB85A81-079B-13B0-446B-75696356CADC}" dt="2022-05-22T15:03:19.396" v="176" actId="20577"/>
        <pc:sldMkLst>
          <pc:docMk/>
          <pc:sldMk cId="4161208190" sldId="270"/>
        </pc:sldMkLst>
        <pc:spChg chg="mod">
          <ac:chgData name="PEDRO GARCIA VICENTE" userId="S::pedro.garvic@educa.jcyl.es::3736d02a-d283-40f5-82b3-b6648e920eb8" providerId="AD" clId="Web-{6DB85A81-079B-13B0-446B-75696356CADC}" dt="2022-05-22T15:03:12.459" v="174"/>
          <ac:spMkLst>
            <pc:docMk/>
            <pc:sldMk cId="4161208190" sldId="270"/>
            <ac:spMk id="2" creationId="{21EDBF2E-A547-F3B3-734D-648042010E34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5:03:19.396" v="176" actId="20577"/>
          <ac:spMkLst>
            <pc:docMk/>
            <pc:sldMk cId="4161208190" sldId="270"/>
            <ac:spMk id="3" creationId="{E8C6D542-32F6-AC7E-D847-A380FFF4879A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5:03:12.459" v="174"/>
          <ac:spMkLst>
            <pc:docMk/>
            <pc:sldMk cId="4161208190" sldId="270"/>
            <ac:spMk id="9" creationId="{A4FB2F27-3F7D-440E-A905-86607A926A29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5:03:12.459" v="174"/>
          <ac:spMkLst>
            <pc:docMk/>
            <pc:sldMk cId="4161208190" sldId="270"/>
            <ac:spMk id="11" creationId="{AF678C14-A033-4139-BCA9-8382B039648B}"/>
          </ac:spMkLst>
        </pc:spChg>
        <pc:picChg chg="add mod">
          <ac:chgData name="PEDRO GARCIA VICENTE" userId="S::pedro.garvic@educa.jcyl.es::3736d02a-d283-40f5-82b3-b6648e920eb8" providerId="AD" clId="Web-{6DB85A81-079B-13B0-446B-75696356CADC}" dt="2022-05-22T15:03:12.459" v="174"/>
          <ac:picMkLst>
            <pc:docMk/>
            <pc:sldMk cId="4161208190" sldId="270"/>
            <ac:picMk id="4" creationId="{42944DAD-13CD-9B00-F502-5C55E7DCD813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5:03:12.459" v="174"/>
          <ac:picMkLst>
            <pc:docMk/>
            <pc:sldMk cId="4161208190" sldId="270"/>
            <ac:picMk id="13" creationId="{18CBEC9D-9F9B-4383-B986-DE5B184A9A74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5:03:12.459" v="174"/>
          <ac:picMkLst>
            <pc:docMk/>
            <pc:sldMk cId="4161208190" sldId="270"/>
            <ac:picMk id="15" creationId="{AFE52FC7-B3EF-46A4-B8CE-292164EC9281}"/>
          </ac:picMkLst>
        </pc:picChg>
      </pc:sldChg>
      <pc:sldChg chg="addSp modSp add mod ord replId setBg">
        <pc:chgData name="PEDRO GARCIA VICENTE" userId="S::pedro.garvic@educa.jcyl.es::3736d02a-d283-40f5-82b3-b6648e920eb8" providerId="AD" clId="Web-{6DB85A81-079B-13B0-446B-75696356CADC}" dt="2022-05-22T15:02:44.927" v="160" actId="20577"/>
        <pc:sldMkLst>
          <pc:docMk/>
          <pc:sldMk cId="2380878397" sldId="271"/>
        </pc:sldMkLst>
        <pc:spChg chg="mod">
          <ac:chgData name="PEDRO GARCIA VICENTE" userId="S::pedro.garvic@educa.jcyl.es::3736d02a-d283-40f5-82b3-b6648e920eb8" providerId="AD" clId="Web-{6DB85A81-079B-13B0-446B-75696356CADC}" dt="2022-05-22T15:02:34.036" v="157"/>
          <ac:spMkLst>
            <pc:docMk/>
            <pc:sldMk cId="2380878397" sldId="271"/>
            <ac:spMk id="2" creationId="{21EDBF2E-A547-F3B3-734D-648042010E34}"/>
          </ac:spMkLst>
        </pc:spChg>
        <pc:spChg chg="mod">
          <ac:chgData name="PEDRO GARCIA VICENTE" userId="S::pedro.garvic@educa.jcyl.es::3736d02a-d283-40f5-82b3-b6648e920eb8" providerId="AD" clId="Web-{6DB85A81-079B-13B0-446B-75696356CADC}" dt="2022-05-22T15:02:44.927" v="160" actId="20577"/>
          <ac:spMkLst>
            <pc:docMk/>
            <pc:sldMk cId="2380878397" sldId="271"/>
            <ac:spMk id="3" creationId="{E8C6D542-32F6-AC7E-D847-A380FFF4879A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5:02:34.036" v="157"/>
          <ac:spMkLst>
            <pc:docMk/>
            <pc:sldMk cId="2380878397" sldId="271"/>
            <ac:spMk id="9" creationId="{A4FB2F27-3F7D-440E-A905-86607A926A29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5:02:34.036" v="157"/>
          <ac:spMkLst>
            <pc:docMk/>
            <pc:sldMk cId="2380878397" sldId="271"/>
            <ac:spMk id="11" creationId="{AF678C14-A033-4139-BCA9-8382B039648B}"/>
          </ac:spMkLst>
        </pc:spChg>
        <pc:picChg chg="add mod">
          <ac:chgData name="PEDRO GARCIA VICENTE" userId="S::pedro.garvic@educa.jcyl.es::3736d02a-d283-40f5-82b3-b6648e920eb8" providerId="AD" clId="Web-{6DB85A81-079B-13B0-446B-75696356CADC}" dt="2022-05-22T15:02:34.036" v="157"/>
          <ac:picMkLst>
            <pc:docMk/>
            <pc:sldMk cId="2380878397" sldId="271"/>
            <ac:picMk id="4" creationId="{4BBD32A2-9395-F5E1-1C54-D0CE7D6F6B63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5:02:34.036" v="157"/>
          <ac:picMkLst>
            <pc:docMk/>
            <pc:sldMk cId="2380878397" sldId="271"/>
            <ac:picMk id="13" creationId="{18CBEC9D-9F9B-4383-B986-DE5B184A9A74}"/>
          </ac:picMkLst>
        </pc:picChg>
        <pc:picChg chg="add">
          <ac:chgData name="PEDRO GARCIA VICENTE" userId="S::pedro.garvic@educa.jcyl.es::3736d02a-d283-40f5-82b3-b6648e920eb8" providerId="AD" clId="Web-{6DB85A81-079B-13B0-446B-75696356CADC}" dt="2022-05-22T15:02:34.036" v="157"/>
          <ac:picMkLst>
            <pc:docMk/>
            <pc:sldMk cId="2380878397" sldId="271"/>
            <ac:picMk id="15" creationId="{AFE52FC7-B3EF-46A4-B8CE-292164EC9281}"/>
          </ac:picMkLst>
        </pc:picChg>
      </pc:sldChg>
      <pc:sldChg chg="addSp delSp modSp new mod setBg">
        <pc:chgData name="PEDRO GARCIA VICENTE" userId="S::pedro.garvic@educa.jcyl.es::3736d02a-d283-40f5-82b3-b6648e920eb8" providerId="AD" clId="Web-{6DB85A81-079B-13B0-446B-75696356CADC}" dt="2022-05-22T14:55:33.070" v="109"/>
        <pc:sldMkLst>
          <pc:docMk/>
          <pc:sldMk cId="3052192978" sldId="272"/>
        </pc:sldMkLst>
        <pc:spChg chg="mod">
          <ac:chgData name="PEDRO GARCIA VICENTE" userId="S::pedro.garvic@educa.jcyl.es::3736d02a-d283-40f5-82b3-b6648e920eb8" providerId="AD" clId="Web-{6DB85A81-079B-13B0-446B-75696356CADC}" dt="2022-05-22T14:55:33.070" v="109"/>
          <ac:spMkLst>
            <pc:docMk/>
            <pc:sldMk cId="3052192978" sldId="272"/>
            <ac:spMk id="2" creationId="{5FBCF6C3-582E-A70D-5DF7-1CA93267F6F0}"/>
          </ac:spMkLst>
        </pc:spChg>
        <pc:spChg chg="del">
          <ac:chgData name="PEDRO GARCIA VICENTE" userId="S::pedro.garvic@educa.jcyl.es::3736d02a-d283-40f5-82b3-b6648e920eb8" providerId="AD" clId="Web-{6DB85A81-079B-13B0-446B-75696356CADC}" dt="2022-05-22T14:55:33.070" v="109"/>
          <ac:spMkLst>
            <pc:docMk/>
            <pc:sldMk cId="3052192978" sldId="272"/>
            <ac:spMk id="3" creationId="{4D5B94D5-AF4E-853E-2A59-2B71A0C8A7C3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5:33.070" v="109"/>
          <ac:spMkLst>
            <pc:docMk/>
            <pc:sldMk cId="3052192978" sldId="272"/>
            <ac:spMk id="8" creationId="{0BABF38A-8A0D-492E-BD20-6CF4D46B50BD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5:33.070" v="109"/>
          <ac:spMkLst>
            <pc:docMk/>
            <pc:sldMk cId="3052192978" sldId="272"/>
            <ac:spMk id="12" creationId="{2D924463-4DB7-437D-85B1-7EE5042DE522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5:33.070" v="109"/>
          <ac:spMkLst>
            <pc:docMk/>
            <pc:sldMk cId="3052192978" sldId="272"/>
            <ac:spMk id="14" creationId="{9F108545-2EA9-4B3E-915B-295949608005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5:33.070" v="109"/>
          <ac:spMkLst>
            <pc:docMk/>
            <pc:sldMk cId="3052192978" sldId="272"/>
            <ac:spMk id="16" creationId="{A232D1C9-8AD3-453F-948D-966B7A11B77A}"/>
          </ac:spMkLst>
        </pc:spChg>
        <pc:spChg chg="add">
          <ac:chgData name="PEDRO GARCIA VICENTE" userId="S::pedro.garvic@educa.jcyl.es::3736d02a-d283-40f5-82b3-b6648e920eb8" providerId="AD" clId="Web-{6DB85A81-079B-13B0-446B-75696356CADC}" dt="2022-05-22T14:55:33.070" v="109"/>
          <ac:spMkLst>
            <pc:docMk/>
            <pc:sldMk cId="3052192978" sldId="272"/>
            <ac:spMk id="18" creationId="{F4ACD4D7-3FA3-4106-AFB4-55B58A02ED08}"/>
          </ac:spMkLst>
        </pc:spChg>
        <pc:picChg chg="add">
          <ac:chgData name="PEDRO GARCIA VICENTE" userId="S::pedro.garvic@educa.jcyl.es::3736d02a-d283-40f5-82b3-b6648e920eb8" providerId="AD" clId="Web-{6DB85A81-079B-13B0-446B-75696356CADC}" dt="2022-05-22T14:55:33.070" v="109"/>
          <ac:picMkLst>
            <pc:docMk/>
            <pc:sldMk cId="3052192978" sldId="272"/>
            <ac:picMk id="10" creationId="{1CB7E8AE-A3AC-4BB7-A5C6-F00EC697B265}"/>
          </ac:picMkLst>
        </pc:picChg>
      </pc:sldChg>
    </pc:docChg>
  </pc:docChgLst>
  <pc:docChgLst>
    <pc:chgData name="PEDRO GARCIA VICENTE" userId="S::pedro.garvic@educa.jcyl.es::3736d02a-d283-40f5-82b3-b6648e920eb8" providerId="AD" clId="Web-{3B1B772B-4294-37C1-0D63-63C27B342B44}"/>
    <pc:docChg chg="modSld">
      <pc:chgData name="PEDRO GARCIA VICENTE" userId="S::pedro.garvic@educa.jcyl.es::3736d02a-d283-40f5-82b3-b6648e920eb8" providerId="AD" clId="Web-{3B1B772B-4294-37C1-0D63-63C27B342B44}" dt="2022-05-23T11:42:42.340" v="8" actId="1076"/>
      <pc:docMkLst>
        <pc:docMk/>
      </pc:docMkLst>
      <pc:sldChg chg="delSp modSp">
        <pc:chgData name="PEDRO GARCIA VICENTE" userId="S::pedro.garvic@educa.jcyl.es::3736d02a-d283-40f5-82b3-b6648e920eb8" providerId="AD" clId="Web-{3B1B772B-4294-37C1-0D63-63C27B342B44}" dt="2022-05-23T11:42:42.340" v="8" actId="1076"/>
        <pc:sldMkLst>
          <pc:docMk/>
          <pc:sldMk cId="2357335439" sldId="257"/>
        </pc:sldMkLst>
        <pc:picChg chg="del mod">
          <ac:chgData name="PEDRO GARCIA VICENTE" userId="S::pedro.garvic@educa.jcyl.es::3736d02a-d283-40f5-82b3-b6648e920eb8" providerId="AD" clId="Web-{3B1B772B-4294-37C1-0D63-63C27B342B44}" dt="2022-05-23T11:42:15.918" v="4"/>
          <ac:picMkLst>
            <pc:docMk/>
            <pc:sldMk cId="2357335439" sldId="257"/>
            <ac:picMk id="1030" creationId="{AD022F16-1293-6C8F-E61A-9A0A46862676}"/>
          </ac:picMkLst>
        </pc:picChg>
        <pc:picChg chg="mod">
          <ac:chgData name="PEDRO GARCIA VICENTE" userId="S::pedro.garvic@educa.jcyl.es::3736d02a-d283-40f5-82b3-b6648e920eb8" providerId="AD" clId="Web-{3B1B772B-4294-37C1-0D63-63C27B342B44}" dt="2022-05-23T11:42:42.340" v="8" actId="1076"/>
          <ac:picMkLst>
            <pc:docMk/>
            <pc:sldMk cId="2357335439" sldId="257"/>
            <ac:picMk id="1034" creationId="{F2D61784-F7FE-A2D9-0E95-28FED4E160D7}"/>
          </ac:picMkLst>
        </pc:picChg>
      </pc:sldChg>
    </pc:docChg>
  </pc:docChgLst>
  <pc:docChgLst>
    <pc:chgData name="PEDRO GARCIA VICENTE" userId="S::pedro.garvic@educa.jcyl.es::3736d02a-d283-40f5-82b3-b6648e920eb8" providerId="AD" clId="Web-{5AEA14AD-1E76-4AC7-B2FF-CE57FBDFBDD3}"/>
    <pc:docChg chg="mod addSld delSld modSld addMainMaster delMainMaster modMainMaster">
      <pc:chgData name="PEDRO GARCIA VICENTE" userId="S::pedro.garvic@educa.jcyl.es::3736d02a-d283-40f5-82b3-b6648e920eb8" providerId="AD" clId="Web-{5AEA14AD-1E76-4AC7-B2FF-CE57FBDFBDD3}" dt="2022-05-17T08:47:09.042" v="119" actId="20577"/>
      <pc:docMkLst>
        <pc:docMk/>
      </pc:docMkLst>
      <pc:sldChg chg="addSp delSp modSp mod setBg modClrScheme addAnim delAnim chgLayout">
        <pc:chgData name="PEDRO GARCIA VICENTE" userId="S::pedro.garvic@educa.jcyl.es::3736d02a-d283-40f5-82b3-b6648e920eb8" providerId="AD" clId="Web-{5AEA14AD-1E76-4AC7-B2FF-CE57FBDFBDD3}" dt="2022-05-17T08:36:16.554" v="97"/>
        <pc:sldMkLst>
          <pc:docMk/>
          <pc:sldMk cId="2406273178" sldId="256"/>
        </pc:sldMkLst>
        <pc:spChg chg="mod">
          <ac:chgData name="PEDRO GARCIA VICENTE" userId="S::pedro.garvic@educa.jcyl.es::3736d02a-d283-40f5-82b3-b6648e920eb8" providerId="AD" clId="Web-{5AEA14AD-1E76-4AC7-B2FF-CE57FBDFBDD3}" dt="2022-05-17T08:36:16.554" v="9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PEDRO GARCIA VICENTE" userId="S::pedro.garvic@educa.jcyl.es::3736d02a-d283-40f5-82b3-b6648e920eb8" providerId="AD" clId="Web-{5AEA14AD-1E76-4AC7-B2FF-CE57FBDFBDD3}" dt="2022-05-17T08:36:16.554" v="9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PEDRO GARCIA VICENTE" userId="S::pedro.garvic@educa.jcyl.es::3736d02a-d283-40f5-82b3-b6648e920eb8" providerId="AD" clId="Web-{5AEA14AD-1E76-4AC7-B2FF-CE57FBDFBDD3}" dt="2022-05-17T08:22:09.796" v="14"/>
          <ac:spMkLst>
            <pc:docMk/>
            <pc:sldMk cId="2406273178" sldId="256"/>
            <ac:spMk id="9" creationId="{B6D694DB-A3FC-4F14-A225-17BEBA4416DA}"/>
          </ac:spMkLst>
        </pc:spChg>
        <pc:spChg chg="add del">
          <ac:chgData name="PEDRO GARCIA VICENTE" userId="S::pedro.garvic@educa.jcyl.es::3736d02a-d283-40f5-82b3-b6648e920eb8" providerId="AD" clId="Web-{5AEA14AD-1E76-4AC7-B2FF-CE57FBDFBDD3}" dt="2022-05-17T08:36:16.554" v="97"/>
          <ac:spMkLst>
            <pc:docMk/>
            <pc:sldMk cId="2406273178" sldId="256"/>
            <ac:spMk id="13" creationId="{C4056FD6-9767-4B1A-ACC2-9883F6A5B86D}"/>
          </ac:spMkLst>
        </pc:spChg>
        <pc:spChg chg="add del">
          <ac:chgData name="PEDRO GARCIA VICENTE" userId="S::pedro.garvic@educa.jcyl.es::3736d02a-d283-40f5-82b3-b6648e920eb8" providerId="AD" clId="Web-{5AEA14AD-1E76-4AC7-B2FF-CE57FBDFBDD3}" dt="2022-05-17T08:36:16.554" v="97"/>
          <ac:spMkLst>
            <pc:docMk/>
            <pc:sldMk cId="2406273178" sldId="256"/>
            <ac:spMk id="19" creationId="{37FDDF72-DE39-4F99-A3C1-DD9D7815D7DB}"/>
          </ac:spMkLst>
        </pc:spChg>
        <pc:spChg chg="add del">
          <ac:chgData name="PEDRO GARCIA VICENTE" userId="S::pedro.garvic@educa.jcyl.es::3736d02a-d283-40f5-82b3-b6648e920eb8" providerId="AD" clId="Web-{5AEA14AD-1E76-4AC7-B2FF-CE57FBDFBDD3}" dt="2022-05-17T08:36:16.554" v="97"/>
          <ac:spMkLst>
            <pc:docMk/>
            <pc:sldMk cId="2406273178" sldId="256"/>
            <ac:spMk id="20" creationId="{5E4ECE80-3AD1-450C-B62A-98788F193948}"/>
          </ac:spMkLst>
        </pc:spChg>
        <pc:spChg chg="add">
          <ac:chgData name="PEDRO GARCIA VICENTE" userId="S::pedro.garvic@educa.jcyl.es::3736d02a-d283-40f5-82b3-b6648e920eb8" providerId="AD" clId="Web-{5AEA14AD-1E76-4AC7-B2FF-CE57FBDFBDD3}" dt="2022-05-17T08:36:16.554" v="97"/>
          <ac:spMkLst>
            <pc:docMk/>
            <pc:sldMk cId="2406273178" sldId="256"/>
            <ac:spMk id="27" creationId="{1E644DE9-8D09-43E2-BA69-F57482CFC93A}"/>
          </ac:spMkLst>
        </pc:spChg>
        <pc:spChg chg="add">
          <ac:chgData name="PEDRO GARCIA VICENTE" userId="S::pedro.garvic@educa.jcyl.es::3736d02a-d283-40f5-82b3-b6648e920eb8" providerId="AD" clId="Web-{5AEA14AD-1E76-4AC7-B2FF-CE57FBDFBDD3}" dt="2022-05-17T08:36:16.554" v="97"/>
          <ac:spMkLst>
            <pc:docMk/>
            <pc:sldMk cId="2406273178" sldId="256"/>
            <ac:spMk id="29" creationId="{6C23C919-B32E-40FF-B3D8-631316E84E3E}"/>
          </ac:spMkLst>
        </pc:spChg>
        <pc:spChg chg="add">
          <ac:chgData name="PEDRO GARCIA VICENTE" userId="S::pedro.garvic@educa.jcyl.es::3736d02a-d283-40f5-82b3-b6648e920eb8" providerId="AD" clId="Web-{5AEA14AD-1E76-4AC7-B2FF-CE57FBDFBDD3}" dt="2022-05-17T08:36:16.554" v="97"/>
          <ac:spMkLst>
            <pc:docMk/>
            <pc:sldMk cId="2406273178" sldId="256"/>
            <ac:spMk id="31" creationId="{61B17B84-F8A7-4053-9C9D-91E3CA7FFEFA}"/>
          </ac:spMkLst>
        </pc:spChg>
        <pc:grpChg chg="add del">
          <ac:chgData name="PEDRO GARCIA VICENTE" userId="S::pedro.garvic@educa.jcyl.es::3736d02a-d283-40f5-82b3-b6648e920eb8" providerId="AD" clId="Web-{5AEA14AD-1E76-4AC7-B2FF-CE57FBDFBDD3}" dt="2022-05-17T08:22:09.796" v="14"/>
          <ac:grpSpMkLst>
            <pc:docMk/>
            <pc:sldMk cId="2406273178" sldId="256"/>
            <ac:grpSpMk id="11" creationId="{3A87D413-7BAA-462C-B2E4-D3E7F1B8498D}"/>
          </ac:grpSpMkLst>
        </pc:grpChg>
        <pc:picChg chg="add del">
          <ac:chgData name="PEDRO GARCIA VICENTE" userId="S::pedro.garvic@educa.jcyl.es::3736d02a-d283-40f5-82b3-b6648e920eb8" providerId="AD" clId="Web-{5AEA14AD-1E76-4AC7-B2FF-CE57FBDFBDD3}" dt="2022-05-17T08:22:09.796" v="14"/>
          <ac:picMkLst>
            <pc:docMk/>
            <pc:sldMk cId="2406273178" sldId="256"/>
            <ac:picMk id="4" creationId="{BA73BEA0-4CF6-D829-B968-A96FFDB5BBF1}"/>
          </ac:picMkLst>
        </pc:picChg>
        <pc:picChg chg="add del mod">
          <ac:chgData name="PEDRO GARCIA VICENTE" userId="S::pedro.garvic@educa.jcyl.es::3736d02a-d283-40f5-82b3-b6648e920eb8" providerId="AD" clId="Web-{5AEA14AD-1E76-4AC7-B2FF-CE57FBDFBDD3}" dt="2022-05-17T08:36:16.554" v="97"/>
          <ac:picMkLst>
            <pc:docMk/>
            <pc:sldMk cId="2406273178" sldId="256"/>
            <ac:picMk id="21" creationId="{CAD799B8-F508-905E-0809-3C23E2E5BEFE}"/>
          </ac:picMkLst>
        </pc:picChg>
      </pc:sldChg>
      <pc:sldChg chg="addSp delSp modSp new mod setBg">
        <pc:chgData name="PEDRO GARCIA VICENTE" userId="S::pedro.garvic@educa.jcyl.es::3736d02a-d283-40f5-82b3-b6648e920eb8" providerId="AD" clId="Web-{5AEA14AD-1E76-4AC7-B2FF-CE57FBDFBDD3}" dt="2022-05-17T08:45:53.430" v="115"/>
        <pc:sldMkLst>
          <pc:docMk/>
          <pc:sldMk cId="2357335439" sldId="257"/>
        </pc:sldMkLst>
        <pc:spChg chg="mod">
          <ac:chgData name="PEDRO GARCIA VICENTE" userId="S::pedro.garvic@educa.jcyl.es::3736d02a-d283-40f5-82b3-b6648e920eb8" providerId="AD" clId="Web-{5AEA14AD-1E76-4AC7-B2FF-CE57FBDFBDD3}" dt="2022-05-17T08:36:11.710" v="95"/>
          <ac:spMkLst>
            <pc:docMk/>
            <pc:sldMk cId="2357335439" sldId="257"/>
            <ac:spMk id="2" creationId="{F65CFD6A-D051-2FDF-80A9-2AFA9C3B7AEA}"/>
          </ac:spMkLst>
        </pc:spChg>
        <pc:spChg chg="del mod">
          <ac:chgData name="PEDRO GARCIA VICENTE" userId="S::pedro.garvic@educa.jcyl.es::3736d02a-d283-40f5-82b3-b6648e920eb8" providerId="AD" clId="Web-{5AEA14AD-1E76-4AC7-B2FF-CE57FBDFBDD3}" dt="2022-05-17T08:36:11.710" v="95"/>
          <ac:spMkLst>
            <pc:docMk/>
            <pc:sldMk cId="2357335439" sldId="257"/>
            <ac:spMk id="3" creationId="{4EC824D0-9FFD-E294-DD18-C6959E868B44}"/>
          </ac:spMkLst>
        </pc:spChg>
        <pc:spChg chg="add del">
          <ac:chgData name="PEDRO GARCIA VICENTE" userId="S::pedro.garvic@educa.jcyl.es::3736d02a-d283-40f5-82b3-b6648e920eb8" providerId="AD" clId="Web-{5AEA14AD-1E76-4AC7-B2FF-CE57FBDFBDD3}" dt="2022-05-17T08:45:53.430" v="115"/>
          <ac:spMkLst>
            <pc:docMk/>
            <pc:sldMk cId="2357335439" sldId="257"/>
            <ac:spMk id="9" creationId="{8651CFA9-6065-4243-AC48-858E359780B1}"/>
          </ac:spMkLst>
        </pc:spChg>
        <pc:spChg chg="add del">
          <ac:chgData name="PEDRO GARCIA VICENTE" userId="S::pedro.garvic@educa.jcyl.es::3736d02a-d283-40f5-82b3-b6648e920eb8" providerId="AD" clId="Web-{5AEA14AD-1E76-4AC7-B2FF-CE57FBDFBDD3}" dt="2022-05-17T08:45:53.430" v="115"/>
          <ac:spMkLst>
            <pc:docMk/>
            <pc:sldMk cId="2357335439" sldId="257"/>
            <ac:spMk id="11" creationId="{37962AE0-6A1C-4B76-9D52-10E5E6D7D3BB}"/>
          </ac:spMkLst>
        </pc:spChg>
        <pc:spChg chg="add del">
          <ac:chgData name="PEDRO GARCIA VICENTE" userId="S::pedro.garvic@educa.jcyl.es::3736d02a-d283-40f5-82b3-b6648e920eb8" providerId="AD" clId="Web-{5AEA14AD-1E76-4AC7-B2FF-CE57FBDFBDD3}" dt="2022-05-17T08:45:53.430" v="115"/>
          <ac:spMkLst>
            <pc:docMk/>
            <pc:sldMk cId="2357335439" sldId="257"/>
            <ac:spMk id="13" creationId="{027CAEDE-D92D-4745-8749-71019415A797}"/>
          </ac:spMkLst>
        </pc:spChg>
        <pc:spChg chg="add del">
          <ac:chgData name="PEDRO GARCIA VICENTE" userId="S::pedro.garvic@educa.jcyl.es::3736d02a-d283-40f5-82b3-b6648e920eb8" providerId="AD" clId="Web-{5AEA14AD-1E76-4AC7-B2FF-CE57FBDFBDD3}" dt="2022-05-17T08:45:53.430" v="115"/>
          <ac:spMkLst>
            <pc:docMk/>
            <pc:sldMk cId="2357335439" sldId="257"/>
            <ac:spMk id="15" creationId="{00C96CB6-3880-40E6-A4BF-F64E7D1E4295}"/>
          </ac:spMkLst>
        </pc:spChg>
        <pc:spChg chg="add">
          <ac:chgData name="PEDRO GARCIA VICENTE" userId="S::pedro.garvic@educa.jcyl.es::3736d02a-d283-40f5-82b3-b6648e920eb8" providerId="AD" clId="Web-{5AEA14AD-1E76-4AC7-B2FF-CE57FBDFBDD3}" dt="2022-05-17T08:45:53.430" v="115"/>
          <ac:spMkLst>
            <pc:docMk/>
            <pc:sldMk cId="2357335439" sldId="257"/>
            <ac:spMk id="20" creationId="{0BABF38A-8A0D-492E-BD20-6CF4D46B50BD}"/>
          </ac:spMkLst>
        </pc:spChg>
        <pc:spChg chg="add">
          <ac:chgData name="PEDRO GARCIA VICENTE" userId="S::pedro.garvic@educa.jcyl.es::3736d02a-d283-40f5-82b3-b6648e920eb8" providerId="AD" clId="Web-{5AEA14AD-1E76-4AC7-B2FF-CE57FBDFBDD3}" dt="2022-05-17T08:45:53.430" v="115"/>
          <ac:spMkLst>
            <pc:docMk/>
            <pc:sldMk cId="2357335439" sldId="257"/>
            <ac:spMk id="24" creationId="{37FDDF72-DE39-4F99-A3C1-DD9D7815D7DB}"/>
          </ac:spMkLst>
        </pc:spChg>
        <pc:spChg chg="add">
          <ac:chgData name="PEDRO GARCIA VICENTE" userId="S::pedro.garvic@educa.jcyl.es::3736d02a-d283-40f5-82b3-b6648e920eb8" providerId="AD" clId="Web-{5AEA14AD-1E76-4AC7-B2FF-CE57FBDFBDD3}" dt="2022-05-17T08:45:53.430" v="115"/>
          <ac:spMkLst>
            <pc:docMk/>
            <pc:sldMk cId="2357335439" sldId="257"/>
            <ac:spMk id="26" creationId="{5E4ECE80-3AD1-450C-B62A-98788F193948}"/>
          </ac:spMkLst>
        </pc:spChg>
        <pc:graphicFrameChg chg="add mod modGraphic">
          <ac:chgData name="PEDRO GARCIA VICENTE" userId="S::pedro.garvic@educa.jcyl.es::3736d02a-d283-40f5-82b3-b6648e920eb8" providerId="AD" clId="Web-{5AEA14AD-1E76-4AC7-B2FF-CE57FBDFBDD3}" dt="2022-05-17T08:45:06.304" v="108" actId="1076"/>
          <ac:graphicFrameMkLst>
            <pc:docMk/>
            <pc:sldMk cId="2357335439" sldId="257"/>
            <ac:graphicFrameMk id="5" creationId="{11B88C07-3F58-5CA9-F396-46CBDE90E0F8}"/>
          </ac:graphicFrameMkLst>
        </pc:graphicFrameChg>
        <pc:graphicFrameChg chg="add del">
          <ac:chgData name="PEDRO GARCIA VICENTE" userId="S::pedro.garvic@educa.jcyl.es::3736d02a-d283-40f5-82b3-b6648e920eb8" providerId="AD" clId="Web-{5AEA14AD-1E76-4AC7-B2FF-CE57FBDFBDD3}" dt="2022-05-17T08:43:56.739" v="102"/>
          <ac:graphicFrameMkLst>
            <pc:docMk/>
            <pc:sldMk cId="2357335439" sldId="257"/>
            <ac:graphicFrameMk id="142" creationId="{907FA051-D956-2099-7F38-BC1250948911}"/>
          </ac:graphicFrameMkLst>
        </pc:graphicFrameChg>
        <pc:picChg chg="add">
          <ac:chgData name="PEDRO GARCIA VICENTE" userId="S::pedro.garvic@educa.jcyl.es::3736d02a-d283-40f5-82b3-b6648e920eb8" providerId="AD" clId="Web-{5AEA14AD-1E76-4AC7-B2FF-CE57FBDFBDD3}" dt="2022-05-17T08:45:53.430" v="115"/>
          <ac:picMkLst>
            <pc:docMk/>
            <pc:sldMk cId="2357335439" sldId="257"/>
            <ac:picMk id="22" creationId="{1CB7E8AE-A3AC-4BB7-A5C6-F00EC697B265}"/>
          </ac:picMkLst>
        </pc:picChg>
        <pc:picChg chg="add del mod">
          <ac:chgData name="PEDRO GARCIA VICENTE" userId="S::pedro.garvic@educa.jcyl.es::3736d02a-d283-40f5-82b3-b6648e920eb8" providerId="AD" clId="Web-{5AEA14AD-1E76-4AC7-B2FF-CE57FBDFBDD3}" dt="2022-05-17T08:45:42.367" v="114"/>
          <ac:picMkLst>
            <pc:docMk/>
            <pc:sldMk cId="2357335439" sldId="257"/>
            <ac:picMk id="231" creationId="{FB0D4B12-E661-F035-B4E0-F8A0D516F30A}"/>
          </ac:picMkLst>
        </pc:picChg>
      </pc:sldChg>
      <pc:sldChg chg="new del">
        <pc:chgData name="PEDRO GARCIA VICENTE" userId="S::pedro.garvic@educa.jcyl.es::3736d02a-d283-40f5-82b3-b6648e920eb8" providerId="AD" clId="Web-{5AEA14AD-1E76-4AC7-B2FF-CE57FBDFBDD3}" dt="2022-05-17T08:29:01.089" v="21"/>
        <pc:sldMkLst>
          <pc:docMk/>
          <pc:sldMk cId="3466425025" sldId="257"/>
        </pc:sldMkLst>
      </pc:sldChg>
      <pc:sldChg chg="addSp delSp modSp add">
        <pc:chgData name="PEDRO GARCIA VICENTE" userId="S::pedro.garvic@educa.jcyl.es::3736d02a-d283-40f5-82b3-b6648e920eb8" providerId="AD" clId="Web-{5AEA14AD-1E76-4AC7-B2FF-CE57FBDFBDD3}" dt="2022-05-17T08:47:09.042" v="119" actId="20577"/>
        <pc:sldMkLst>
          <pc:docMk/>
          <pc:sldMk cId="1969043306" sldId="260"/>
        </pc:sldMkLst>
        <pc:spChg chg="mod">
          <ac:chgData name="PEDRO GARCIA VICENTE" userId="S::pedro.garvic@educa.jcyl.es::3736d02a-d283-40f5-82b3-b6648e920eb8" providerId="AD" clId="Web-{5AEA14AD-1E76-4AC7-B2FF-CE57FBDFBDD3}" dt="2022-05-17T08:46:27.197" v="118" actId="20577"/>
          <ac:spMkLst>
            <pc:docMk/>
            <pc:sldMk cId="1969043306" sldId="260"/>
            <ac:spMk id="2" creationId="{00000000-0000-0000-0000-000000000000}"/>
          </ac:spMkLst>
        </pc:spChg>
        <pc:spChg chg="mod">
          <ac:chgData name="PEDRO GARCIA VICENTE" userId="S::pedro.garvic@educa.jcyl.es::3736d02a-d283-40f5-82b3-b6648e920eb8" providerId="AD" clId="Web-{5AEA14AD-1E76-4AC7-B2FF-CE57FBDFBDD3}" dt="2022-05-17T08:47:09.042" v="119" actId="20577"/>
          <ac:spMkLst>
            <pc:docMk/>
            <pc:sldMk cId="1969043306" sldId="260"/>
            <ac:spMk id="3" creationId="{00000000-0000-0000-0000-000000000000}"/>
          </ac:spMkLst>
        </pc:spChg>
        <pc:graphicFrameChg chg="add del">
          <ac:chgData name="PEDRO GARCIA VICENTE" userId="S::pedro.garvic@educa.jcyl.es::3736d02a-d283-40f5-82b3-b6648e920eb8" providerId="AD" clId="Web-{5AEA14AD-1E76-4AC7-B2FF-CE57FBDFBDD3}" dt="2022-05-17T08:44:12.318" v="104"/>
          <ac:graphicFrameMkLst>
            <pc:docMk/>
            <pc:sldMk cId="1969043306" sldId="260"/>
            <ac:graphicFrameMk id="5" creationId="{F198DD03-ECFC-7762-21FA-15FDDB5A50B6}"/>
          </ac:graphicFrameMkLst>
        </pc:graphicFrameChg>
      </pc:sldChg>
      <pc:sldChg chg="add">
        <pc:chgData name="PEDRO GARCIA VICENTE" userId="S::pedro.garvic@educa.jcyl.es::3736d02a-d283-40f5-82b3-b6648e920eb8" providerId="AD" clId="Web-{5AEA14AD-1E76-4AC7-B2FF-CE57FBDFBDD3}" dt="2022-05-17T08:36:16.554" v="97"/>
        <pc:sldMkLst>
          <pc:docMk/>
          <pc:sldMk cId="1142689930" sldId="261"/>
        </pc:sldMkLst>
      </pc:sldChg>
      <pc:sldChg chg="add">
        <pc:chgData name="PEDRO GARCIA VICENTE" userId="S::pedro.garvic@educa.jcyl.es::3736d02a-d283-40f5-82b3-b6648e920eb8" providerId="AD" clId="Web-{5AEA14AD-1E76-4AC7-B2FF-CE57FBDFBDD3}" dt="2022-05-17T08:36:16.554" v="97"/>
        <pc:sldMkLst>
          <pc:docMk/>
          <pc:sldMk cId="727833544" sldId="262"/>
        </pc:sldMkLst>
      </pc:sldChg>
      <pc:sldChg chg="add">
        <pc:chgData name="PEDRO GARCIA VICENTE" userId="S::pedro.garvic@educa.jcyl.es::3736d02a-d283-40f5-82b3-b6648e920eb8" providerId="AD" clId="Web-{5AEA14AD-1E76-4AC7-B2FF-CE57FBDFBDD3}" dt="2022-05-17T08:36:16.554" v="97"/>
        <pc:sldMkLst>
          <pc:docMk/>
          <pc:sldMk cId="1543390870" sldId="263"/>
        </pc:sldMkLst>
      </pc:sldChg>
      <pc:sldChg chg="add">
        <pc:chgData name="PEDRO GARCIA VICENTE" userId="S::pedro.garvic@educa.jcyl.es::3736d02a-d283-40f5-82b3-b6648e920eb8" providerId="AD" clId="Web-{5AEA14AD-1E76-4AC7-B2FF-CE57FBDFBDD3}" dt="2022-05-17T08:36:16.554" v="97"/>
        <pc:sldMkLst>
          <pc:docMk/>
          <pc:sldMk cId="1947097617" sldId="264"/>
        </pc:sldMkLst>
      </pc:sldChg>
      <pc:sldChg chg="add">
        <pc:chgData name="PEDRO GARCIA VICENTE" userId="S::pedro.garvic@educa.jcyl.es::3736d02a-d283-40f5-82b3-b6648e920eb8" providerId="AD" clId="Web-{5AEA14AD-1E76-4AC7-B2FF-CE57FBDFBDD3}" dt="2022-05-17T08:36:16.554" v="97"/>
        <pc:sldMkLst>
          <pc:docMk/>
          <pc:sldMk cId="3730568803" sldId="265"/>
        </pc:sldMkLst>
      </pc:sldChg>
      <pc:sldChg chg="add">
        <pc:chgData name="PEDRO GARCIA VICENTE" userId="S::pedro.garvic@educa.jcyl.es::3736d02a-d283-40f5-82b3-b6648e920eb8" providerId="AD" clId="Web-{5AEA14AD-1E76-4AC7-B2FF-CE57FBDFBDD3}" dt="2022-05-17T08:36:16.554" v="97"/>
        <pc:sldMkLst>
          <pc:docMk/>
          <pc:sldMk cId="3467986807" sldId="266"/>
        </pc:sldMkLst>
      </pc:sldChg>
      <pc:sldMasterChg chg="add del addSldLayout delSldLayout">
        <pc:chgData name="PEDRO GARCIA VICENTE" userId="S::pedro.garvic@educa.jcyl.es::3736d02a-d283-40f5-82b3-b6648e920eb8" providerId="AD" clId="Web-{5AEA14AD-1E76-4AC7-B2FF-CE57FBDFBDD3}" dt="2022-05-17T08:22:09.859" v="15"/>
        <pc:sldMasterMkLst>
          <pc:docMk/>
          <pc:sldMasterMk cId="2933118997" sldId="2147483648"/>
        </pc:sldMasterMkLst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replId addSldLayout modSldLayout">
        <pc:chgData name="PEDRO GARCIA VICENTE" userId="S::pedro.garvic@educa.jcyl.es::3736d02a-d283-40f5-82b3-b6648e920eb8" providerId="AD" clId="Web-{5AEA14AD-1E76-4AC7-B2FF-CE57FBDFBDD3}" dt="2022-05-17T08:36:16.539" v="96"/>
        <pc:sldMasterMkLst>
          <pc:docMk/>
          <pc:sldMasterMk cId="1236297702" sldId="2147483649"/>
        </pc:sldMasterMkLst>
        <pc:sldLayoutChg chg="add replId">
          <pc:chgData name="PEDRO GARCIA VICENTE" userId="S::pedro.garvic@educa.jcyl.es::3736d02a-d283-40f5-82b3-b6648e920eb8" providerId="AD" clId="Web-{5AEA14AD-1E76-4AC7-B2FF-CE57FBDFBDD3}" dt="2022-05-17T08:36:16.539" v="96"/>
          <pc:sldLayoutMkLst>
            <pc:docMk/>
            <pc:sldMasterMk cId="1236297702" sldId="2147483649"/>
            <pc:sldLayoutMk cId="2826582539" sldId="2147483658"/>
          </pc:sldLayoutMkLst>
        </pc:sldLayoutChg>
        <pc:sldLayoutChg chg="add replId">
          <pc:chgData name="PEDRO GARCIA VICENTE" userId="S::pedro.garvic@educa.jcyl.es::3736d02a-d283-40f5-82b3-b6648e920eb8" providerId="AD" clId="Web-{5AEA14AD-1E76-4AC7-B2FF-CE57FBDFBDD3}" dt="2022-05-17T08:36:16.539" v="96"/>
          <pc:sldLayoutMkLst>
            <pc:docMk/>
            <pc:sldMasterMk cId="1236297702" sldId="2147483649"/>
            <pc:sldLayoutMk cId="2945776765" sldId="2147483659"/>
          </pc:sldLayoutMkLst>
        </pc:sldLayoutChg>
        <pc:sldLayoutChg chg="add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1236297702" sldId="2147483649"/>
            <pc:sldLayoutMk cId="1906542334" sldId="2147483742"/>
          </pc:sldLayoutMkLst>
        </pc:sldLayoutChg>
        <pc:sldLayoutChg chg="add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1236297702" sldId="2147483649"/>
            <pc:sldLayoutMk cId="2888532050" sldId="2147483743"/>
          </pc:sldLayoutMkLst>
        </pc:sldLayoutChg>
        <pc:sldLayoutChg chg="add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1236297702" sldId="2147483649"/>
            <pc:sldLayoutMk cId="2495932676" sldId="2147483744"/>
          </pc:sldLayoutMkLst>
        </pc:sldLayoutChg>
        <pc:sldLayoutChg chg="add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1236297702" sldId="2147483649"/>
            <pc:sldLayoutMk cId="1847403624" sldId="2147483745"/>
          </pc:sldLayoutMkLst>
        </pc:sldLayoutChg>
        <pc:sldLayoutChg chg="add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1236297702" sldId="2147483649"/>
            <pc:sldLayoutMk cId="3972070568" sldId="2147483746"/>
          </pc:sldLayoutMkLst>
        </pc:sldLayoutChg>
        <pc:sldLayoutChg chg="add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1236297702" sldId="2147483649"/>
            <pc:sldLayoutMk cId="2394409973" sldId="2147483747"/>
          </pc:sldLayoutMkLst>
        </pc:sldLayoutChg>
        <pc:sldLayoutChg chg="add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1236297702" sldId="2147483649"/>
            <pc:sldLayoutMk cId="28126597" sldId="2147483748"/>
          </pc:sldLayoutMkLst>
        </pc:sldLayoutChg>
        <pc:sldLayoutChg chg="add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1236297702" sldId="2147483649"/>
            <pc:sldLayoutMk cId="982273544" sldId="2147483749"/>
          </pc:sldLayoutMkLst>
        </pc:sldLayoutChg>
        <pc:sldLayoutChg chg="add">
          <pc:chgData name="PEDRO GARCIA VICENTE" userId="S::pedro.garvic@educa.jcyl.es::3736d02a-d283-40f5-82b3-b6648e920eb8" providerId="AD" clId="Web-{5AEA14AD-1E76-4AC7-B2FF-CE57FBDFBDD3}" dt="2022-05-17T08:22:09.859" v="15"/>
          <pc:sldLayoutMkLst>
            <pc:docMk/>
            <pc:sldMasterMk cId="1236297702" sldId="2147483649"/>
            <pc:sldLayoutMk cId="2495558479" sldId="2147483750"/>
          </pc:sldLayoutMkLst>
        </pc:sldLayoutChg>
      </pc:sldMasterChg>
      <pc:sldMasterChg chg="add del replId addSldLayout delSldLayout">
        <pc:chgData name="PEDRO GARCIA VICENTE" userId="S::pedro.garvic@educa.jcyl.es::3736d02a-d283-40f5-82b3-b6648e920eb8" providerId="AD" clId="Web-{5AEA14AD-1E76-4AC7-B2FF-CE57FBDFBDD3}" dt="2022-05-17T08:22:09.796" v="14"/>
        <pc:sldMasterMkLst>
          <pc:docMk/>
          <pc:sldMasterMk cId="2995306056" sldId="2147483660"/>
        </pc:sldMasterMkLst>
        <pc:sldLayoutChg chg="add del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1995341595" sldId="2147483661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1246135233" sldId="2147483662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1266890189" sldId="2147483663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1057516681" sldId="2147483664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2482998206" sldId="2147483665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1781531264" sldId="2147483666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1559575461" sldId="2147483667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4280651650" sldId="2147483668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4158037053" sldId="2147483669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3557914354" sldId="2147483670"/>
          </pc:sldLayoutMkLst>
        </pc:sldLayoutChg>
        <pc:sldLayoutChg chg="add del replId">
          <pc:chgData name="PEDRO GARCIA VICENTE" userId="S::pedro.garvic@educa.jcyl.es::3736d02a-d283-40f5-82b3-b6648e920eb8" providerId="AD" clId="Web-{5AEA14AD-1E76-4AC7-B2FF-CE57FBDFBDD3}" dt="2022-05-17T08:22:09.796" v="14"/>
          <pc:sldLayoutMkLst>
            <pc:docMk/>
            <pc:sldMasterMk cId="2995306056" sldId="2147483660"/>
            <pc:sldLayoutMk cId="3117583054" sldId="2147483671"/>
          </pc:sldLayoutMkLst>
        </pc:sldLayoutChg>
      </pc:sldMasterChg>
    </pc:docChg>
  </pc:docChgLst>
  <pc:docChgLst>
    <pc:chgData name="PEDRO GARCIA VICENTE" userId="S::pedro.garvic@educa.jcyl.es::3736d02a-d283-40f5-82b3-b6648e920eb8" providerId="AD" clId="Web-{52654103-E401-2602-3476-6E87D13F559F}"/>
    <pc:docChg chg="modSld">
      <pc:chgData name="PEDRO GARCIA VICENTE" userId="S::pedro.garvic@educa.jcyl.es::3736d02a-d283-40f5-82b3-b6648e920eb8" providerId="AD" clId="Web-{52654103-E401-2602-3476-6E87D13F559F}" dt="2022-05-21T18:03:43.956" v="27" actId="20577"/>
      <pc:docMkLst>
        <pc:docMk/>
      </pc:docMkLst>
      <pc:sldChg chg="modSp">
        <pc:chgData name="PEDRO GARCIA VICENTE" userId="S::pedro.garvic@educa.jcyl.es::3736d02a-d283-40f5-82b3-b6648e920eb8" providerId="AD" clId="Web-{52654103-E401-2602-3476-6E87D13F559F}" dt="2022-05-21T18:03:16.860" v="18" actId="20577"/>
        <pc:sldMkLst>
          <pc:docMk/>
          <pc:sldMk cId="1969043306" sldId="260"/>
        </pc:sldMkLst>
        <pc:spChg chg="mod">
          <ac:chgData name="PEDRO GARCIA VICENTE" userId="S::pedro.garvic@educa.jcyl.es::3736d02a-d283-40f5-82b3-b6648e920eb8" providerId="AD" clId="Web-{52654103-E401-2602-3476-6E87D13F559F}" dt="2022-05-21T18:03:16.860" v="18" actId="20577"/>
          <ac:spMkLst>
            <pc:docMk/>
            <pc:sldMk cId="1969043306" sldId="260"/>
            <ac:spMk id="2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52654103-E401-2602-3476-6E87D13F559F}" dt="2022-05-21T18:03:14.563" v="17" actId="20577"/>
        <pc:sldMkLst>
          <pc:docMk/>
          <pc:sldMk cId="1142689930" sldId="261"/>
        </pc:sldMkLst>
        <pc:spChg chg="mod">
          <ac:chgData name="PEDRO GARCIA VICENTE" userId="S::pedro.garvic@educa.jcyl.es::3736d02a-d283-40f5-82b3-b6648e920eb8" providerId="AD" clId="Web-{52654103-E401-2602-3476-6E87D13F559F}" dt="2022-05-21T18:03:14.563" v="17" actId="20577"/>
          <ac:spMkLst>
            <pc:docMk/>
            <pc:sldMk cId="1142689930" sldId="261"/>
            <ac:spMk id="2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52654103-E401-2602-3476-6E87D13F559F}" dt="2022-05-21T18:03:21.767" v="20" actId="20577"/>
        <pc:sldMkLst>
          <pc:docMk/>
          <pc:sldMk cId="727833544" sldId="262"/>
        </pc:sldMkLst>
        <pc:spChg chg="mod">
          <ac:chgData name="PEDRO GARCIA VICENTE" userId="S::pedro.garvic@educa.jcyl.es::3736d02a-d283-40f5-82b3-b6648e920eb8" providerId="AD" clId="Web-{52654103-E401-2602-3476-6E87D13F559F}" dt="2022-05-21T18:03:21.767" v="20" actId="20577"/>
          <ac:spMkLst>
            <pc:docMk/>
            <pc:sldMk cId="727833544" sldId="262"/>
            <ac:spMk id="2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52654103-E401-2602-3476-6E87D13F559F}" dt="2022-05-21T18:03:28.830" v="22" actId="20577"/>
        <pc:sldMkLst>
          <pc:docMk/>
          <pc:sldMk cId="1543390870" sldId="263"/>
        </pc:sldMkLst>
        <pc:spChg chg="mod">
          <ac:chgData name="PEDRO GARCIA VICENTE" userId="S::pedro.garvic@educa.jcyl.es::3736d02a-d283-40f5-82b3-b6648e920eb8" providerId="AD" clId="Web-{52654103-E401-2602-3476-6E87D13F559F}" dt="2022-05-21T18:03:28.830" v="22" actId="20577"/>
          <ac:spMkLst>
            <pc:docMk/>
            <pc:sldMk cId="1543390870" sldId="263"/>
            <ac:spMk id="2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52654103-E401-2602-3476-6E87D13F559F}" dt="2022-05-21T18:03:32.221" v="24" actId="20577"/>
        <pc:sldMkLst>
          <pc:docMk/>
          <pc:sldMk cId="1947097617" sldId="264"/>
        </pc:sldMkLst>
        <pc:spChg chg="mod">
          <ac:chgData name="PEDRO GARCIA VICENTE" userId="S::pedro.garvic@educa.jcyl.es::3736d02a-d283-40f5-82b3-b6648e920eb8" providerId="AD" clId="Web-{52654103-E401-2602-3476-6E87D13F559F}" dt="2022-05-21T18:03:32.221" v="24" actId="20577"/>
          <ac:spMkLst>
            <pc:docMk/>
            <pc:sldMk cId="1947097617" sldId="264"/>
            <ac:spMk id="2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52654103-E401-2602-3476-6E87D13F559F}" dt="2022-05-21T18:03:35.502" v="26" actId="20577"/>
        <pc:sldMkLst>
          <pc:docMk/>
          <pc:sldMk cId="3730568803" sldId="265"/>
        </pc:sldMkLst>
        <pc:spChg chg="mod">
          <ac:chgData name="PEDRO GARCIA VICENTE" userId="S::pedro.garvic@educa.jcyl.es::3736d02a-d283-40f5-82b3-b6648e920eb8" providerId="AD" clId="Web-{52654103-E401-2602-3476-6E87D13F559F}" dt="2022-05-21T18:03:35.502" v="26" actId="20577"/>
          <ac:spMkLst>
            <pc:docMk/>
            <pc:sldMk cId="3730568803" sldId="265"/>
            <ac:spMk id="2" creationId="{00000000-0000-0000-0000-000000000000}"/>
          </ac:spMkLst>
        </pc:spChg>
      </pc:sldChg>
      <pc:sldChg chg="modSp">
        <pc:chgData name="PEDRO GARCIA VICENTE" userId="S::pedro.garvic@educa.jcyl.es::3736d02a-d283-40f5-82b3-b6648e920eb8" providerId="AD" clId="Web-{52654103-E401-2602-3476-6E87D13F559F}" dt="2022-05-21T18:03:43.956" v="27" actId="20577"/>
        <pc:sldMkLst>
          <pc:docMk/>
          <pc:sldMk cId="3467986807" sldId="266"/>
        </pc:sldMkLst>
        <pc:spChg chg="mod">
          <ac:chgData name="PEDRO GARCIA VICENTE" userId="S::pedro.garvic@educa.jcyl.es::3736d02a-d283-40f5-82b3-b6648e920eb8" providerId="AD" clId="Web-{52654103-E401-2602-3476-6E87D13F559F}" dt="2022-05-21T18:03:43.956" v="27" actId="20577"/>
          <ac:spMkLst>
            <pc:docMk/>
            <pc:sldMk cId="3467986807" sldId="266"/>
            <ac:spMk id="2" creationId="{00000000-0000-0000-0000-000000000000}"/>
          </ac:spMkLst>
        </pc:spChg>
      </pc:sldChg>
      <pc:sldChg chg="addSp modSp">
        <pc:chgData name="PEDRO GARCIA VICENTE" userId="S::pedro.garvic@educa.jcyl.es::3736d02a-d283-40f5-82b3-b6648e920eb8" providerId="AD" clId="Web-{52654103-E401-2602-3476-6E87D13F559F}" dt="2022-05-21T18:03:07.844" v="15" actId="20577"/>
        <pc:sldMkLst>
          <pc:docMk/>
          <pc:sldMk cId="2101281492" sldId="267"/>
        </pc:sldMkLst>
        <pc:spChg chg="mod">
          <ac:chgData name="PEDRO GARCIA VICENTE" userId="S::pedro.garvic@educa.jcyl.es::3736d02a-d283-40f5-82b3-b6648e920eb8" providerId="AD" clId="Web-{52654103-E401-2602-3476-6E87D13F559F}" dt="2022-05-21T18:03:07.844" v="15" actId="20577"/>
          <ac:spMkLst>
            <pc:docMk/>
            <pc:sldMk cId="2101281492" sldId="267"/>
            <ac:spMk id="2" creationId="{8E76FC86-96D5-EAE3-2393-372AFE54BDA3}"/>
          </ac:spMkLst>
        </pc:spChg>
        <pc:spChg chg="mod">
          <ac:chgData name="PEDRO GARCIA VICENTE" userId="S::pedro.garvic@educa.jcyl.es::3736d02a-d283-40f5-82b3-b6648e920eb8" providerId="AD" clId="Web-{52654103-E401-2602-3476-6E87D13F559F}" dt="2022-05-21T18:02:45.390" v="12" actId="20577"/>
          <ac:spMkLst>
            <pc:docMk/>
            <pc:sldMk cId="2101281492" sldId="267"/>
            <ac:spMk id="3" creationId="{449DFED0-3899-6835-B6DA-A875B18C8179}"/>
          </ac:spMkLst>
        </pc:spChg>
        <pc:picChg chg="add mod">
          <ac:chgData name="PEDRO GARCIA VICENTE" userId="S::pedro.garvic@educa.jcyl.es::3736d02a-d283-40f5-82b3-b6648e920eb8" providerId="AD" clId="Web-{52654103-E401-2602-3476-6E87D13F559F}" dt="2022-05-21T18:02:49.499" v="14" actId="1076"/>
          <ac:picMkLst>
            <pc:docMk/>
            <pc:sldMk cId="2101281492" sldId="267"/>
            <ac:picMk id="4" creationId="{1132E55D-97F1-DA96-FACA-30E20F978E1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12" Type="http://schemas.openxmlformats.org/officeDocument/2006/relationships/image" Target="../media/image40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svg"/><Relationship Id="rId4" Type="http://schemas.openxmlformats.org/officeDocument/2006/relationships/image" Target="../media/image34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3.png"/><Relationship Id="rId7" Type="http://schemas.openxmlformats.org/officeDocument/2006/relationships/image" Target="../media/image17.png"/><Relationship Id="rId12" Type="http://schemas.openxmlformats.org/officeDocument/2006/relationships/image" Target="../media/image40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38.svg"/><Relationship Id="rId4" Type="http://schemas.openxmlformats.org/officeDocument/2006/relationships/image" Target="../media/image34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2DC09-1CDD-48B4-85B8-3334674A63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AC6A76-82E7-4755-AE1D-FAECC051D39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Qué es DVWA y tipos de seguridad</a:t>
          </a:r>
          <a:endParaRPr lang="en-US"/>
        </a:p>
      </dgm:t>
    </dgm:pt>
    <dgm:pt modelId="{5B33972E-4743-4269-A691-5A75AAF838D2}" type="parTrans" cxnId="{A196C77B-666C-4272-801A-2BDBF573A47E}">
      <dgm:prSet/>
      <dgm:spPr/>
      <dgm:t>
        <a:bodyPr/>
        <a:lstStyle/>
        <a:p>
          <a:endParaRPr lang="en-US"/>
        </a:p>
      </dgm:t>
    </dgm:pt>
    <dgm:pt modelId="{713604F0-0507-44B1-A8B1-A24B87983DB0}" type="sibTrans" cxnId="{A196C77B-666C-4272-801A-2BDBF573A47E}">
      <dgm:prSet/>
      <dgm:spPr/>
      <dgm:t>
        <a:bodyPr/>
        <a:lstStyle/>
        <a:p>
          <a:endParaRPr lang="en-US"/>
        </a:p>
      </dgm:t>
    </dgm:pt>
    <dgm:pt modelId="{D15D1F4F-B8FB-4653-85C4-FC652E1601B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Vulnerabilidades trabajadas</a:t>
          </a:r>
          <a:endParaRPr lang="en-US"/>
        </a:p>
      </dgm:t>
    </dgm:pt>
    <dgm:pt modelId="{97B50577-9FFB-4904-8FEB-5AC442655904}" type="parTrans" cxnId="{D1A48D8F-A175-4925-8661-E44FFBFCF0A7}">
      <dgm:prSet/>
      <dgm:spPr/>
      <dgm:t>
        <a:bodyPr/>
        <a:lstStyle/>
        <a:p>
          <a:endParaRPr lang="en-US"/>
        </a:p>
      </dgm:t>
    </dgm:pt>
    <dgm:pt modelId="{A4583403-15C5-4DBF-908A-2CAE9D0D4B26}" type="sibTrans" cxnId="{D1A48D8F-A175-4925-8661-E44FFBFCF0A7}">
      <dgm:prSet/>
      <dgm:spPr/>
      <dgm:t>
        <a:bodyPr/>
        <a:lstStyle/>
        <a:p>
          <a:endParaRPr lang="en-US"/>
        </a:p>
      </dgm:t>
    </dgm:pt>
    <dgm:pt modelId="{5C898A83-DFF5-4554-8503-37A0E7C629B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SQL Injection</a:t>
          </a:r>
          <a:endParaRPr lang="en-US"/>
        </a:p>
      </dgm:t>
    </dgm:pt>
    <dgm:pt modelId="{C87B8558-EF9F-470F-90EA-29EDC8AE24CA}" type="parTrans" cxnId="{823D39E2-8968-4101-B89E-F048F20EFFFF}">
      <dgm:prSet/>
      <dgm:spPr/>
      <dgm:t>
        <a:bodyPr/>
        <a:lstStyle/>
        <a:p>
          <a:endParaRPr lang="en-US"/>
        </a:p>
      </dgm:t>
    </dgm:pt>
    <dgm:pt modelId="{FE0057D0-317F-4FD1-87AB-04637F52F076}" type="sibTrans" cxnId="{823D39E2-8968-4101-B89E-F048F20EFFFF}">
      <dgm:prSet/>
      <dgm:spPr/>
      <dgm:t>
        <a:bodyPr/>
        <a:lstStyle/>
        <a:p>
          <a:endParaRPr lang="en-US"/>
        </a:p>
      </dgm:t>
    </dgm:pt>
    <dgm:pt modelId="{C3FB2FE0-DEF9-42D6-B1F6-884A62C6668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SQL </a:t>
          </a:r>
          <a:r>
            <a:rPr lang="es-ES" dirty="0" err="1"/>
            <a:t>Injection</a:t>
          </a:r>
          <a:r>
            <a:rPr lang="es-ES" dirty="0"/>
            <a:t> </a:t>
          </a:r>
          <a:r>
            <a:rPr lang="es-ES" dirty="0" err="1"/>
            <a:t>Blind</a:t>
          </a:r>
          <a:endParaRPr lang="en-US" dirty="0"/>
        </a:p>
      </dgm:t>
    </dgm:pt>
    <dgm:pt modelId="{D1829FD9-E11E-431A-9834-15F5538FAB20}" type="parTrans" cxnId="{A2162059-3948-4BAF-9C07-D337CDE7F771}">
      <dgm:prSet/>
      <dgm:spPr/>
      <dgm:t>
        <a:bodyPr/>
        <a:lstStyle/>
        <a:p>
          <a:endParaRPr lang="en-US"/>
        </a:p>
      </dgm:t>
    </dgm:pt>
    <dgm:pt modelId="{36005E1D-7570-4CFB-85CF-7BDE76C09FEE}" type="sibTrans" cxnId="{A2162059-3948-4BAF-9C07-D337CDE7F771}">
      <dgm:prSet/>
      <dgm:spPr/>
      <dgm:t>
        <a:bodyPr/>
        <a:lstStyle/>
        <a:p>
          <a:endParaRPr lang="en-US"/>
        </a:p>
      </dgm:t>
    </dgm:pt>
    <dgm:pt modelId="{D49DB5D7-46B4-438E-A422-968D71E6003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XSS  Reflected</a:t>
          </a:r>
          <a:endParaRPr lang="en-US" err="1"/>
        </a:p>
      </dgm:t>
    </dgm:pt>
    <dgm:pt modelId="{51CC6FEA-C920-45C7-9491-26E79117C738}" type="parTrans" cxnId="{80CFE2DB-D352-4D93-9BF0-46806C0775A9}">
      <dgm:prSet/>
      <dgm:spPr/>
      <dgm:t>
        <a:bodyPr/>
        <a:lstStyle/>
        <a:p>
          <a:endParaRPr lang="en-US"/>
        </a:p>
      </dgm:t>
    </dgm:pt>
    <dgm:pt modelId="{390CF4A6-0D20-4DC6-BEFE-3B097ACF30A5}" type="sibTrans" cxnId="{80CFE2DB-D352-4D93-9BF0-46806C0775A9}">
      <dgm:prSet/>
      <dgm:spPr/>
      <dgm:t>
        <a:bodyPr/>
        <a:lstStyle/>
        <a:p>
          <a:endParaRPr lang="en-US"/>
        </a:p>
      </dgm:t>
    </dgm:pt>
    <dgm:pt modelId="{0CC38E3F-B190-452E-9CE7-FA30C0CDD79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XSS Stored</a:t>
          </a:r>
          <a:endParaRPr lang="en-US" err="1"/>
        </a:p>
      </dgm:t>
    </dgm:pt>
    <dgm:pt modelId="{29509A30-359E-4BAB-AE2F-F8746306F6EF}" type="parTrans" cxnId="{0B8FB0AD-0422-4BC7-85DB-8E2430F1AA16}">
      <dgm:prSet/>
      <dgm:spPr/>
      <dgm:t>
        <a:bodyPr/>
        <a:lstStyle/>
        <a:p>
          <a:endParaRPr lang="en-US"/>
        </a:p>
      </dgm:t>
    </dgm:pt>
    <dgm:pt modelId="{C442A583-5958-4F31-967E-794007A9FC09}" type="sibTrans" cxnId="{0B8FB0AD-0422-4BC7-85DB-8E2430F1AA16}">
      <dgm:prSet/>
      <dgm:spPr/>
      <dgm:t>
        <a:bodyPr/>
        <a:lstStyle/>
        <a:p>
          <a:endParaRPr lang="en-US"/>
        </a:p>
      </dgm:t>
    </dgm:pt>
    <dgm:pt modelId="{D5908EDA-FD62-4999-B6A3-4C115193F7D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Conclusión</a:t>
          </a:r>
          <a:endParaRPr lang="en-US"/>
        </a:p>
      </dgm:t>
    </dgm:pt>
    <dgm:pt modelId="{D8B1FF54-8B54-4A34-A9D7-EA1933CBB1E0}" type="parTrans" cxnId="{3D448E29-7857-44E2-BBD7-0A0C4E7BB355}">
      <dgm:prSet/>
      <dgm:spPr/>
      <dgm:t>
        <a:bodyPr/>
        <a:lstStyle/>
        <a:p>
          <a:endParaRPr lang="en-US"/>
        </a:p>
      </dgm:t>
    </dgm:pt>
    <dgm:pt modelId="{8DA822C8-989D-40B3-8968-A3566A084F30}" type="sibTrans" cxnId="{3D448E29-7857-44E2-BBD7-0A0C4E7BB355}">
      <dgm:prSet/>
      <dgm:spPr/>
      <dgm:t>
        <a:bodyPr/>
        <a:lstStyle/>
        <a:p>
          <a:endParaRPr lang="en-US"/>
        </a:p>
      </dgm:t>
    </dgm:pt>
    <dgm:pt modelId="{D22C82DF-6212-49DC-BD65-4A9127C8299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Avenir Next LT Pro"/>
            </a:rPr>
            <a:t>Instalación Docker + DVWA</a:t>
          </a:r>
        </a:p>
      </dgm:t>
    </dgm:pt>
    <dgm:pt modelId="{B2DB4AEA-B978-459B-AA3D-6526DF663404}" type="parTrans" cxnId="{47F668C2-0001-4E3A-8D73-77A18277DAA3}">
      <dgm:prSet/>
      <dgm:spPr/>
      <dgm:t>
        <a:bodyPr/>
        <a:lstStyle/>
        <a:p>
          <a:endParaRPr lang="es-ES"/>
        </a:p>
      </dgm:t>
    </dgm:pt>
    <dgm:pt modelId="{4B024119-6591-4C79-96BF-D2D7FE3365E3}" type="sibTrans" cxnId="{47F668C2-0001-4E3A-8D73-77A18277DAA3}">
      <dgm:prSet/>
      <dgm:spPr/>
      <dgm:t>
        <a:bodyPr/>
        <a:lstStyle/>
        <a:p>
          <a:endParaRPr lang="es-ES"/>
        </a:p>
      </dgm:t>
    </dgm:pt>
    <dgm:pt modelId="{88CE543C-D474-4019-9883-551FD09F125D}" type="pres">
      <dgm:prSet presAssocID="{85D2DC09-1CDD-48B4-85B8-3334674A630F}" presName="root" presStyleCnt="0">
        <dgm:presLayoutVars>
          <dgm:dir/>
          <dgm:resizeHandles val="exact"/>
        </dgm:presLayoutVars>
      </dgm:prSet>
      <dgm:spPr/>
    </dgm:pt>
    <dgm:pt modelId="{89FB019D-2D14-4BD5-A920-E2F26BBC84FE}" type="pres">
      <dgm:prSet presAssocID="{88AC6A76-82E7-4755-AE1D-FAECC051D39F}" presName="compNode" presStyleCnt="0"/>
      <dgm:spPr/>
    </dgm:pt>
    <dgm:pt modelId="{A6E03088-EBC3-4484-8BC2-AF1D9904DA25}" type="pres">
      <dgm:prSet presAssocID="{88AC6A76-82E7-4755-AE1D-FAECC051D39F}" presName="bgRect" presStyleLbl="bgShp" presStyleIdx="0" presStyleCnt="8"/>
      <dgm:spPr/>
    </dgm:pt>
    <dgm:pt modelId="{D21C57BB-2E83-499A-B7DA-D79A554B68C2}" type="pres">
      <dgm:prSet presAssocID="{88AC6A76-82E7-4755-AE1D-FAECC051D39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1425C963-E73C-4EDF-A250-20A30F6BF4F1}" type="pres">
      <dgm:prSet presAssocID="{88AC6A76-82E7-4755-AE1D-FAECC051D39F}" presName="spaceRect" presStyleCnt="0"/>
      <dgm:spPr/>
    </dgm:pt>
    <dgm:pt modelId="{9B0239C9-EE58-49FE-85E9-60507ACA00F2}" type="pres">
      <dgm:prSet presAssocID="{88AC6A76-82E7-4755-AE1D-FAECC051D39F}" presName="parTx" presStyleLbl="revTx" presStyleIdx="0" presStyleCnt="8">
        <dgm:presLayoutVars>
          <dgm:chMax val="0"/>
          <dgm:chPref val="0"/>
        </dgm:presLayoutVars>
      </dgm:prSet>
      <dgm:spPr/>
    </dgm:pt>
    <dgm:pt modelId="{D8FA928B-0D6D-48DD-A517-1C676A3374C6}" type="pres">
      <dgm:prSet presAssocID="{713604F0-0507-44B1-A8B1-A24B87983DB0}" presName="sibTrans" presStyleCnt="0"/>
      <dgm:spPr/>
    </dgm:pt>
    <dgm:pt modelId="{FF4FD969-9DBD-4D78-BA08-7516EE93EA4C}" type="pres">
      <dgm:prSet presAssocID="{D15D1F4F-B8FB-4653-85C4-FC652E1601BA}" presName="compNode" presStyleCnt="0"/>
      <dgm:spPr/>
    </dgm:pt>
    <dgm:pt modelId="{B6446C71-9AA7-48E8-BC67-A0996E34702A}" type="pres">
      <dgm:prSet presAssocID="{D15D1F4F-B8FB-4653-85C4-FC652E1601BA}" presName="bgRect" presStyleLbl="bgShp" presStyleIdx="1" presStyleCnt="8"/>
      <dgm:spPr/>
    </dgm:pt>
    <dgm:pt modelId="{88A13F20-5A05-46F7-9B08-094F1166EA13}" type="pres">
      <dgm:prSet presAssocID="{D15D1F4F-B8FB-4653-85C4-FC652E1601B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F54756F-DC93-4ACA-A5A6-205D1ACA7160}" type="pres">
      <dgm:prSet presAssocID="{D15D1F4F-B8FB-4653-85C4-FC652E1601BA}" presName="spaceRect" presStyleCnt="0"/>
      <dgm:spPr/>
    </dgm:pt>
    <dgm:pt modelId="{2A91B50A-B513-403D-9C12-F87F0D99B3DE}" type="pres">
      <dgm:prSet presAssocID="{D15D1F4F-B8FB-4653-85C4-FC652E1601BA}" presName="parTx" presStyleLbl="revTx" presStyleIdx="1" presStyleCnt="8">
        <dgm:presLayoutVars>
          <dgm:chMax val="0"/>
          <dgm:chPref val="0"/>
        </dgm:presLayoutVars>
      </dgm:prSet>
      <dgm:spPr/>
    </dgm:pt>
    <dgm:pt modelId="{547F798B-042F-4B11-977A-91B00CAAE4F7}" type="pres">
      <dgm:prSet presAssocID="{A4583403-15C5-4DBF-908A-2CAE9D0D4B26}" presName="sibTrans" presStyleCnt="0"/>
      <dgm:spPr/>
    </dgm:pt>
    <dgm:pt modelId="{D8DF4460-FE04-4984-AD6F-6DDEA5ABA92E}" type="pres">
      <dgm:prSet presAssocID="{D22C82DF-6212-49DC-BD65-4A9127C82998}" presName="compNode" presStyleCnt="0"/>
      <dgm:spPr/>
    </dgm:pt>
    <dgm:pt modelId="{5A764CCD-5FB5-42F5-A0E3-11B5F32EFD82}" type="pres">
      <dgm:prSet presAssocID="{D22C82DF-6212-49DC-BD65-4A9127C82998}" presName="bgRect" presStyleLbl="bgShp" presStyleIdx="2" presStyleCnt="8"/>
      <dgm:spPr/>
    </dgm:pt>
    <dgm:pt modelId="{5EC2FF49-D1BF-4CC4-88AB-27A04694DD92}" type="pres">
      <dgm:prSet presAssocID="{D22C82DF-6212-49DC-BD65-4A9127C8299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 con relleno sólido"/>
        </a:ext>
      </dgm:extLst>
    </dgm:pt>
    <dgm:pt modelId="{7E77E924-D84E-460B-9745-98A06D37F79F}" type="pres">
      <dgm:prSet presAssocID="{D22C82DF-6212-49DC-BD65-4A9127C82998}" presName="spaceRect" presStyleCnt="0"/>
      <dgm:spPr/>
    </dgm:pt>
    <dgm:pt modelId="{3AC46E89-93F0-4B58-AB42-B40EB249BF49}" type="pres">
      <dgm:prSet presAssocID="{D22C82DF-6212-49DC-BD65-4A9127C82998}" presName="parTx" presStyleLbl="revTx" presStyleIdx="2" presStyleCnt="8">
        <dgm:presLayoutVars>
          <dgm:chMax val="0"/>
          <dgm:chPref val="0"/>
        </dgm:presLayoutVars>
      </dgm:prSet>
      <dgm:spPr/>
    </dgm:pt>
    <dgm:pt modelId="{5C030659-85C4-49ED-9DAA-438561CD309C}" type="pres">
      <dgm:prSet presAssocID="{4B024119-6591-4C79-96BF-D2D7FE3365E3}" presName="sibTrans" presStyleCnt="0"/>
      <dgm:spPr/>
    </dgm:pt>
    <dgm:pt modelId="{AA6950E8-F528-48DD-90CF-D86EA0727038}" type="pres">
      <dgm:prSet presAssocID="{5C898A83-DFF5-4554-8503-37A0E7C629BB}" presName="compNode" presStyleCnt="0"/>
      <dgm:spPr/>
    </dgm:pt>
    <dgm:pt modelId="{2820B1A4-C848-4AB1-9718-5E17018ACB73}" type="pres">
      <dgm:prSet presAssocID="{5C898A83-DFF5-4554-8503-37A0E7C629BB}" presName="bgRect" presStyleLbl="bgShp" presStyleIdx="3" presStyleCnt="8"/>
      <dgm:spPr/>
    </dgm:pt>
    <dgm:pt modelId="{8381E040-4918-4A8B-BAC8-E294802CBFD2}" type="pres">
      <dgm:prSet presAssocID="{5C898A83-DFF5-4554-8503-37A0E7C629B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19C48A-A497-4070-98E7-148DB8D9F599}" type="pres">
      <dgm:prSet presAssocID="{5C898A83-DFF5-4554-8503-37A0E7C629BB}" presName="spaceRect" presStyleCnt="0"/>
      <dgm:spPr/>
    </dgm:pt>
    <dgm:pt modelId="{69D85C88-F157-4495-AC6F-F97A3E345125}" type="pres">
      <dgm:prSet presAssocID="{5C898A83-DFF5-4554-8503-37A0E7C629BB}" presName="parTx" presStyleLbl="revTx" presStyleIdx="3" presStyleCnt="8">
        <dgm:presLayoutVars>
          <dgm:chMax val="0"/>
          <dgm:chPref val="0"/>
        </dgm:presLayoutVars>
      </dgm:prSet>
      <dgm:spPr/>
    </dgm:pt>
    <dgm:pt modelId="{D6ECC81F-9DDC-4C13-BE1F-E0832A6AD327}" type="pres">
      <dgm:prSet presAssocID="{FE0057D0-317F-4FD1-87AB-04637F52F076}" presName="sibTrans" presStyleCnt="0"/>
      <dgm:spPr/>
    </dgm:pt>
    <dgm:pt modelId="{185B81BF-899B-419D-8992-A5AD08EC2500}" type="pres">
      <dgm:prSet presAssocID="{C3FB2FE0-DEF9-42D6-B1F6-884A62C66682}" presName="compNode" presStyleCnt="0"/>
      <dgm:spPr/>
    </dgm:pt>
    <dgm:pt modelId="{2D1EBBF8-739D-447D-BEE3-B8864DC7D452}" type="pres">
      <dgm:prSet presAssocID="{C3FB2FE0-DEF9-42D6-B1F6-884A62C66682}" presName="bgRect" presStyleLbl="bgShp" presStyleIdx="4" presStyleCnt="8"/>
      <dgm:spPr/>
    </dgm:pt>
    <dgm:pt modelId="{DF248537-6A6A-4CCD-BCA9-E44407D80F7C}" type="pres">
      <dgm:prSet presAssocID="{C3FB2FE0-DEF9-42D6-B1F6-884A62C6668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ECA6DCBB-464F-4BA1-8810-950C6706FF06}" type="pres">
      <dgm:prSet presAssocID="{C3FB2FE0-DEF9-42D6-B1F6-884A62C66682}" presName="spaceRect" presStyleCnt="0"/>
      <dgm:spPr/>
    </dgm:pt>
    <dgm:pt modelId="{8382E229-FB7A-436F-9674-DA2C6D5E9584}" type="pres">
      <dgm:prSet presAssocID="{C3FB2FE0-DEF9-42D6-B1F6-884A62C66682}" presName="parTx" presStyleLbl="revTx" presStyleIdx="4" presStyleCnt="8">
        <dgm:presLayoutVars>
          <dgm:chMax val="0"/>
          <dgm:chPref val="0"/>
        </dgm:presLayoutVars>
      </dgm:prSet>
      <dgm:spPr/>
    </dgm:pt>
    <dgm:pt modelId="{76288C48-6D3E-40F4-89B1-4C6B3B2B7BA8}" type="pres">
      <dgm:prSet presAssocID="{36005E1D-7570-4CFB-85CF-7BDE76C09FEE}" presName="sibTrans" presStyleCnt="0"/>
      <dgm:spPr/>
    </dgm:pt>
    <dgm:pt modelId="{14089024-255B-4E96-AB94-F64BC8BA7EAB}" type="pres">
      <dgm:prSet presAssocID="{D49DB5D7-46B4-438E-A422-968D71E6003C}" presName="compNode" presStyleCnt="0"/>
      <dgm:spPr/>
    </dgm:pt>
    <dgm:pt modelId="{625ADEF5-C842-42F2-8055-E09D15AF3AA6}" type="pres">
      <dgm:prSet presAssocID="{D49DB5D7-46B4-438E-A422-968D71E6003C}" presName="bgRect" presStyleLbl="bgShp" presStyleIdx="5" presStyleCnt="8"/>
      <dgm:spPr/>
    </dgm:pt>
    <dgm:pt modelId="{E64D0B80-B6C0-4B2F-9D4D-F6834A7D7E44}" type="pres">
      <dgm:prSet presAssocID="{D49DB5D7-46B4-438E-A422-968D71E6003C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 con relleno sólido"/>
        </a:ext>
      </dgm:extLst>
    </dgm:pt>
    <dgm:pt modelId="{53554F71-0DBB-444C-81C6-50B668B19B19}" type="pres">
      <dgm:prSet presAssocID="{D49DB5D7-46B4-438E-A422-968D71E6003C}" presName="spaceRect" presStyleCnt="0"/>
      <dgm:spPr/>
    </dgm:pt>
    <dgm:pt modelId="{359B4794-E538-40DD-AE91-56D4A0A0E3C6}" type="pres">
      <dgm:prSet presAssocID="{D49DB5D7-46B4-438E-A422-968D71E6003C}" presName="parTx" presStyleLbl="revTx" presStyleIdx="5" presStyleCnt="8">
        <dgm:presLayoutVars>
          <dgm:chMax val="0"/>
          <dgm:chPref val="0"/>
        </dgm:presLayoutVars>
      </dgm:prSet>
      <dgm:spPr/>
    </dgm:pt>
    <dgm:pt modelId="{F31A99DE-D412-4C17-ABB9-A59B79AD9A11}" type="pres">
      <dgm:prSet presAssocID="{390CF4A6-0D20-4DC6-BEFE-3B097ACF30A5}" presName="sibTrans" presStyleCnt="0"/>
      <dgm:spPr/>
    </dgm:pt>
    <dgm:pt modelId="{98154680-7F9C-4090-990D-6F6270530967}" type="pres">
      <dgm:prSet presAssocID="{0CC38E3F-B190-452E-9CE7-FA30C0CDD798}" presName="compNode" presStyleCnt="0"/>
      <dgm:spPr/>
    </dgm:pt>
    <dgm:pt modelId="{BD622779-C465-4A53-86AD-15EAD5C5508D}" type="pres">
      <dgm:prSet presAssocID="{0CC38E3F-B190-452E-9CE7-FA30C0CDD798}" presName="bgRect" presStyleLbl="bgShp" presStyleIdx="6" presStyleCnt="8"/>
      <dgm:spPr/>
    </dgm:pt>
    <dgm:pt modelId="{BEDA7E1A-A60A-4B1D-BB90-9CA561DD4528}" type="pres">
      <dgm:prSet presAssocID="{0CC38E3F-B190-452E-9CE7-FA30C0CDD79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 contorno"/>
        </a:ext>
      </dgm:extLst>
    </dgm:pt>
    <dgm:pt modelId="{9551F212-82E3-4D43-87B4-D2596E61FE76}" type="pres">
      <dgm:prSet presAssocID="{0CC38E3F-B190-452E-9CE7-FA30C0CDD798}" presName="spaceRect" presStyleCnt="0"/>
      <dgm:spPr/>
    </dgm:pt>
    <dgm:pt modelId="{B1CC3CB6-A731-4E48-9166-3DDA535496EE}" type="pres">
      <dgm:prSet presAssocID="{0CC38E3F-B190-452E-9CE7-FA30C0CDD798}" presName="parTx" presStyleLbl="revTx" presStyleIdx="6" presStyleCnt="8">
        <dgm:presLayoutVars>
          <dgm:chMax val="0"/>
          <dgm:chPref val="0"/>
        </dgm:presLayoutVars>
      </dgm:prSet>
      <dgm:spPr/>
    </dgm:pt>
    <dgm:pt modelId="{20A538FD-436E-4435-B377-59EA88662293}" type="pres">
      <dgm:prSet presAssocID="{C442A583-5958-4F31-967E-794007A9FC09}" presName="sibTrans" presStyleCnt="0"/>
      <dgm:spPr/>
    </dgm:pt>
    <dgm:pt modelId="{F7199C33-61E5-44F9-8EF1-4DC229435EF4}" type="pres">
      <dgm:prSet presAssocID="{D5908EDA-FD62-4999-B6A3-4C115193F7D3}" presName="compNode" presStyleCnt="0"/>
      <dgm:spPr/>
    </dgm:pt>
    <dgm:pt modelId="{594E9EBC-0894-4718-A6C9-2B8B39CBEFB8}" type="pres">
      <dgm:prSet presAssocID="{D5908EDA-FD62-4999-B6A3-4C115193F7D3}" presName="bgRect" presStyleLbl="bgShp" presStyleIdx="7" presStyleCnt="8"/>
      <dgm:spPr/>
    </dgm:pt>
    <dgm:pt modelId="{2EDA22FA-ACE2-43F7-B9B2-8104970B8308}" type="pres">
      <dgm:prSet presAssocID="{D5908EDA-FD62-4999-B6A3-4C115193F7D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ED8F3579-3AB3-4351-85A8-A381349E505F}" type="pres">
      <dgm:prSet presAssocID="{D5908EDA-FD62-4999-B6A3-4C115193F7D3}" presName="spaceRect" presStyleCnt="0"/>
      <dgm:spPr/>
    </dgm:pt>
    <dgm:pt modelId="{0738B8DE-8793-469A-AE10-F80E844EF313}" type="pres">
      <dgm:prSet presAssocID="{D5908EDA-FD62-4999-B6A3-4C115193F7D3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A082925-CE1A-48EF-9DD6-725B610297AD}" type="presOf" srcId="{D15D1F4F-B8FB-4653-85C4-FC652E1601BA}" destId="{2A91B50A-B513-403D-9C12-F87F0D99B3DE}" srcOrd="0" destOrd="0" presId="urn:microsoft.com/office/officeart/2018/2/layout/IconVerticalSolidList"/>
    <dgm:cxn modelId="{3D448E29-7857-44E2-BBD7-0A0C4E7BB355}" srcId="{85D2DC09-1CDD-48B4-85B8-3334674A630F}" destId="{D5908EDA-FD62-4999-B6A3-4C115193F7D3}" srcOrd="7" destOrd="0" parTransId="{D8B1FF54-8B54-4A34-A9D7-EA1933CBB1E0}" sibTransId="{8DA822C8-989D-40B3-8968-A3566A084F30}"/>
    <dgm:cxn modelId="{160A3D38-36F2-403A-8348-0A594E312193}" type="presOf" srcId="{0CC38E3F-B190-452E-9CE7-FA30C0CDD798}" destId="{B1CC3CB6-A731-4E48-9166-3DDA535496EE}" srcOrd="0" destOrd="0" presId="urn:microsoft.com/office/officeart/2018/2/layout/IconVerticalSolidList"/>
    <dgm:cxn modelId="{9ED1BB3B-91B7-42B7-BE45-BBFABA7105BD}" type="presOf" srcId="{D49DB5D7-46B4-438E-A422-968D71E6003C}" destId="{359B4794-E538-40DD-AE91-56D4A0A0E3C6}" srcOrd="0" destOrd="0" presId="urn:microsoft.com/office/officeart/2018/2/layout/IconVerticalSolidList"/>
    <dgm:cxn modelId="{8FFF2267-3103-4F1E-946A-909DBC598F1A}" type="presOf" srcId="{C3FB2FE0-DEF9-42D6-B1F6-884A62C66682}" destId="{8382E229-FB7A-436F-9674-DA2C6D5E9584}" srcOrd="0" destOrd="0" presId="urn:microsoft.com/office/officeart/2018/2/layout/IconVerticalSolidList"/>
    <dgm:cxn modelId="{00AFEE70-E9C7-456B-B516-C102D571677D}" type="presOf" srcId="{D22C82DF-6212-49DC-BD65-4A9127C82998}" destId="{3AC46E89-93F0-4B58-AB42-B40EB249BF49}" srcOrd="0" destOrd="0" presId="urn:microsoft.com/office/officeart/2018/2/layout/IconVerticalSolidList"/>
    <dgm:cxn modelId="{A2162059-3948-4BAF-9C07-D337CDE7F771}" srcId="{85D2DC09-1CDD-48B4-85B8-3334674A630F}" destId="{C3FB2FE0-DEF9-42D6-B1F6-884A62C66682}" srcOrd="4" destOrd="0" parTransId="{D1829FD9-E11E-431A-9834-15F5538FAB20}" sibTransId="{36005E1D-7570-4CFB-85CF-7BDE76C09FEE}"/>
    <dgm:cxn modelId="{5F43555A-F146-4205-9056-EE5FC205B1C8}" type="presOf" srcId="{D5908EDA-FD62-4999-B6A3-4C115193F7D3}" destId="{0738B8DE-8793-469A-AE10-F80E844EF313}" srcOrd="0" destOrd="0" presId="urn:microsoft.com/office/officeart/2018/2/layout/IconVerticalSolidList"/>
    <dgm:cxn modelId="{A196C77B-666C-4272-801A-2BDBF573A47E}" srcId="{85D2DC09-1CDD-48B4-85B8-3334674A630F}" destId="{88AC6A76-82E7-4755-AE1D-FAECC051D39F}" srcOrd="0" destOrd="0" parTransId="{5B33972E-4743-4269-A691-5A75AAF838D2}" sibTransId="{713604F0-0507-44B1-A8B1-A24B87983DB0}"/>
    <dgm:cxn modelId="{74EE1884-D803-4678-9335-D72C1B3A709C}" type="presOf" srcId="{5C898A83-DFF5-4554-8503-37A0E7C629BB}" destId="{69D85C88-F157-4495-AC6F-F97A3E345125}" srcOrd="0" destOrd="0" presId="urn:microsoft.com/office/officeart/2018/2/layout/IconVerticalSolidList"/>
    <dgm:cxn modelId="{D1A48D8F-A175-4925-8661-E44FFBFCF0A7}" srcId="{85D2DC09-1CDD-48B4-85B8-3334674A630F}" destId="{D15D1F4F-B8FB-4653-85C4-FC652E1601BA}" srcOrd="1" destOrd="0" parTransId="{97B50577-9FFB-4904-8FEB-5AC442655904}" sibTransId="{A4583403-15C5-4DBF-908A-2CAE9D0D4B26}"/>
    <dgm:cxn modelId="{8DE6F6A6-9B34-4FC6-B94F-0D6FB987FCA1}" type="presOf" srcId="{85D2DC09-1CDD-48B4-85B8-3334674A630F}" destId="{88CE543C-D474-4019-9883-551FD09F125D}" srcOrd="0" destOrd="0" presId="urn:microsoft.com/office/officeart/2018/2/layout/IconVerticalSolidList"/>
    <dgm:cxn modelId="{0B8FB0AD-0422-4BC7-85DB-8E2430F1AA16}" srcId="{85D2DC09-1CDD-48B4-85B8-3334674A630F}" destId="{0CC38E3F-B190-452E-9CE7-FA30C0CDD798}" srcOrd="6" destOrd="0" parTransId="{29509A30-359E-4BAB-AE2F-F8746306F6EF}" sibTransId="{C442A583-5958-4F31-967E-794007A9FC09}"/>
    <dgm:cxn modelId="{47F668C2-0001-4E3A-8D73-77A18277DAA3}" srcId="{85D2DC09-1CDD-48B4-85B8-3334674A630F}" destId="{D22C82DF-6212-49DC-BD65-4A9127C82998}" srcOrd="2" destOrd="0" parTransId="{B2DB4AEA-B978-459B-AA3D-6526DF663404}" sibTransId="{4B024119-6591-4C79-96BF-D2D7FE3365E3}"/>
    <dgm:cxn modelId="{80CFE2DB-D352-4D93-9BF0-46806C0775A9}" srcId="{85D2DC09-1CDD-48B4-85B8-3334674A630F}" destId="{D49DB5D7-46B4-438E-A422-968D71E6003C}" srcOrd="5" destOrd="0" parTransId="{51CC6FEA-C920-45C7-9491-26E79117C738}" sibTransId="{390CF4A6-0D20-4DC6-BEFE-3B097ACF30A5}"/>
    <dgm:cxn modelId="{823D39E2-8968-4101-B89E-F048F20EFFFF}" srcId="{85D2DC09-1CDD-48B4-85B8-3334674A630F}" destId="{5C898A83-DFF5-4554-8503-37A0E7C629BB}" srcOrd="3" destOrd="0" parTransId="{C87B8558-EF9F-470F-90EA-29EDC8AE24CA}" sibTransId="{FE0057D0-317F-4FD1-87AB-04637F52F076}"/>
    <dgm:cxn modelId="{EFDA1AFE-A3C8-4C83-B407-011227118B8A}" type="presOf" srcId="{88AC6A76-82E7-4755-AE1D-FAECC051D39F}" destId="{9B0239C9-EE58-49FE-85E9-60507ACA00F2}" srcOrd="0" destOrd="0" presId="urn:microsoft.com/office/officeart/2018/2/layout/IconVerticalSolidList"/>
    <dgm:cxn modelId="{21581B47-7FD5-4233-B887-3A1FFABACBD3}" type="presParOf" srcId="{88CE543C-D474-4019-9883-551FD09F125D}" destId="{89FB019D-2D14-4BD5-A920-E2F26BBC84FE}" srcOrd="0" destOrd="0" presId="urn:microsoft.com/office/officeart/2018/2/layout/IconVerticalSolidList"/>
    <dgm:cxn modelId="{EECC223A-9FA3-440D-9ECD-84963F89BA0A}" type="presParOf" srcId="{89FB019D-2D14-4BD5-A920-E2F26BBC84FE}" destId="{A6E03088-EBC3-4484-8BC2-AF1D9904DA25}" srcOrd="0" destOrd="0" presId="urn:microsoft.com/office/officeart/2018/2/layout/IconVerticalSolidList"/>
    <dgm:cxn modelId="{D13D3C9D-669E-46BA-8F50-1843C5A33587}" type="presParOf" srcId="{89FB019D-2D14-4BD5-A920-E2F26BBC84FE}" destId="{D21C57BB-2E83-499A-B7DA-D79A554B68C2}" srcOrd="1" destOrd="0" presId="urn:microsoft.com/office/officeart/2018/2/layout/IconVerticalSolidList"/>
    <dgm:cxn modelId="{64F644A5-758F-4298-ABA6-136FE2E89830}" type="presParOf" srcId="{89FB019D-2D14-4BD5-A920-E2F26BBC84FE}" destId="{1425C963-E73C-4EDF-A250-20A30F6BF4F1}" srcOrd="2" destOrd="0" presId="urn:microsoft.com/office/officeart/2018/2/layout/IconVerticalSolidList"/>
    <dgm:cxn modelId="{F774A143-6FE2-4154-949D-CC6CF6827424}" type="presParOf" srcId="{89FB019D-2D14-4BD5-A920-E2F26BBC84FE}" destId="{9B0239C9-EE58-49FE-85E9-60507ACA00F2}" srcOrd="3" destOrd="0" presId="urn:microsoft.com/office/officeart/2018/2/layout/IconVerticalSolidList"/>
    <dgm:cxn modelId="{43588A0C-4C9B-459A-9E70-F4B731E5C30F}" type="presParOf" srcId="{88CE543C-D474-4019-9883-551FD09F125D}" destId="{D8FA928B-0D6D-48DD-A517-1C676A3374C6}" srcOrd="1" destOrd="0" presId="urn:microsoft.com/office/officeart/2018/2/layout/IconVerticalSolidList"/>
    <dgm:cxn modelId="{23D4A17D-12E6-416E-8542-1BC83DBF5FC9}" type="presParOf" srcId="{88CE543C-D474-4019-9883-551FD09F125D}" destId="{FF4FD969-9DBD-4D78-BA08-7516EE93EA4C}" srcOrd="2" destOrd="0" presId="urn:microsoft.com/office/officeart/2018/2/layout/IconVerticalSolidList"/>
    <dgm:cxn modelId="{4ACCEBED-CB93-4AF1-B39B-F653CE8A9284}" type="presParOf" srcId="{FF4FD969-9DBD-4D78-BA08-7516EE93EA4C}" destId="{B6446C71-9AA7-48E8-BC67-A0996E34702A}" srcOrd="0" destOrd="0" presId="urn:microsoft.com/office/officeart/2018/2/layout/IconVerticalSolidList"/>
    <dgm:cxn modelId="{15C2A028-9D07-479C-860F-569CE18D231E}" type="presParOf" srcId="{FF4FD969-9DBD-4D78-BA08-7516EE93EA4C}" destId="{88A13F20-5A05-46F7-9B08-094F1166EA13}" srcOrd="1" destOrd="0" presId="urn:microsoft.com/office/officeart/2018/2/layout/IconVerticalSolidList"/>
    <dgm:cxn modelId="{620D38B6-2FC6-4CB6-8060-4ABD14C6F5E1}" type="presParOf" srcId="{FF4FD969-9DBD-4D78-BA08-7516EE93EA4C}" destId="{EF54756F-DC93-4ACA-A5A6-205D1ACA7160}" srcOrd="2" destOrd="0" presId="urn:microsoft.com/office/officeart/2018/2/layout/IconVerticalSolidList"/>
    <dgm:cxn modelId="{DCBA5CA2-E150-4143-8009-D879351EB80E}" type="presParOf" srcId="{FF4FD969-9DBD-4D78-BA08-7516EE93EA4C}" destId="{2A91B50A-B513-403D-9C12-F87F0D99B3DE}" srcOrd="3" destOrd="0" presId="urn:microsoft.com/office/officeart/2018/2/layout/IconVerticalSolidList"/>
    <dgm:cxn modelId="{9755F41B-1BBE-4522-B504-F4961C8627E6}" type="presParOf" srcId="{88CE543C-D474-4019-9883-551FD09F125D}" destId="{547F798B-042F-4B11-977A-91B00CAAE4F7}" srcOrd="3" destOrd="0" presId="urn:microsoft.com/office/officeart/2018/2/layout/IconVerticalSolidList"/>
    <dgm:cxn modelId="{0FD92BCE-100A-4A13-828D-8B0ED0D3CAF4}" type="presParOf" srcId="{88CE543C-D474-4019-9883-551FD09F125D}" destId="{D8DF4460-FE04-4984-AD6F-6DDEA5ABA92E}" srcOrd="4" destOrd="0" presId="urn:microsoft.com/office/officeart/2018/2/layout/IconVerticalSolidList"/>
    <dgm:cxn modelId="{534B0856-1E0F-48D5-9F74-03153E680FAB}" type="presParOf" srcId="{D8DF4460-FE04-4984-AD6F-6DDEA5ABA92E}" destId="{5A764CCD-5FB5-42F5-A0E3-11B5F32EFD82}" srcOrd="0" destOrd="0" presId="urn:microsoft.com/office/officeart/2018/2/layout/IconVerticalSolidList"/>
    <dgm:cxn modelId="{2E7639FC-A39B-4FF4-AF46-F977F4100865}" type="presParOf" srcId="{D8DF4460-FE04-4984-AD6F-6DDEA5ABA92E}" destId="{5EC2FF49-D1BF-4CC4-88AB-27A04694DD92}" srcOrd="1" destOrd="0" presId="urn:microsoft.com/office/officeart/2018/2/layout/IconVerticalSolidList"/>
    <dgm:cxn modelId="{09D155C7-C89B-43EC-B98D-140B0961C820}" type="presParOf" srcId="{D8DF4460-FE04-4984-AD6F-6DDEA5ABA92E}" destId="{7E77E924-D84E-460B-9745-98A06D37F79F}" srcOrd="2" destOrd="0" presId="urn:microsoft.com/office/officeart/2018/2/layout/IconVerticalSolidList"/>
    <dgm:cxn modelId="{E1D44E1C-A034-4B25-A964-08047174C47B}" type="presParOf" srcId="{D8DF4460-FE04-4984-AD6F-6DDEA5ABA92E}" destId="{3AC46E89-93F0-4B58-AB42-B40EB249BF49}" srcOrd="3" destOrd="0" presId="urn:microsoft.com/office/officeart/2018/2/layout/IconVerticalSolidList"/>
    <dgm:cxn modelId="{33A72793-A0F9-45DB-95C6-55DF290C0B93}" type="presParOf" srcId="{88CE543C-D474-4019-9883-551FD09F125D}" destId="{5C030659-85C4-49ED-9DAA-438561CD309C}" srcOrd="5" destOrd="0" presId="urn:microsoft.com/office/officeart/2018/2/layout/IconVerticalSolidList"/>
    <dgm:cxn modelId="{F4EE885B-B09D-4AA9-BA65-7237E7C84A22}" type="presParOf" srcId="{88CE543C-D474-4019-9883-551FD09F125D}" destId="{AA6950E8-F528-48DD-90CF-D86EA0727038}" srcOrd="6" destOrd="0" presId="urn:microsoft.com/office/officeart/2018/2/layout/IconVerticalSolidList"/>
    <dgm:cxn modelId="{8425FA0E-ADD5-452E-B686-B485EEBC1609}" type="presParOf" srcId="{AA6950E8-F528-48DD-90CF-D86EA0727038}" destId="{2820B1A4-C848-4AB1-9718-5E17018ACB73}" srcOrd="0" destOrd="0" presId="urn:microsoft.com/office/officeart/2018/2/layout/IconVerticalSolidList"/>
    <dgm:cxn modelId="{AA1DA832-A38F-4A6A-87CB-C210B4C1E322}" type="presParOf" srcId="{AA6950E8-F528-48DD-90CF-D86EA0727038}" destId="{8381E040-4918-4A8B-BAC8-E294802CBFD2}" srcOrd="1" destOrd="0" presId="urn:microsoft.com/office/officeart/2018/2/layout/IconVerticalSolidList"/>
    <dgm:cxn modelId="{4FE49924-5FB5-4A96-B7FD-34686E044319}" type="presParOf" srcId="{AA6950E8-F528-48DD-90CF-D86EA0727038}" destId="{AA19C48A-A497-4070-98E7-148DB8D9F599}" srcOrd="2" destOrd="0" presId="urn:microsoft.com/office/officeart/2018/2/layout/IconVerticalSolidList"/>
    <dgm:cxn modelId="{5CD0EDE6-3645-489C-B153-884086947279}" type="presParOf" srcId="{AA6950E8-F528-48DD-90CF-D86EA0727038}" destId="{69D85C88-F157-4495-AC6F-F97A3E345125}" srcOrd="3" destOrd="0" presId="urn:microsoft.com/office/officeart/2018/2/layout/IconVerticalSolidList"/>
    <dgm:cxn modelId="{5DE0DDEE-ADC7-48C6-939D-6CF7DD25C9AF}" type="presParOf" srcId="{88CE543C-D474-4019-9883-551FD09F125D}" destId="{D6ECC81F-9DDC-4C13-BE1F-E0832A6AD327}" srcOrd="7" destOrd="0" presId="urn:microsoft.com/office/officeart/2018/2/layout/IconVerticalSolidList"/>
    <dgm:cxn modelId="{7F5FC637-C3AA-4A6B-ABD0-6971977753BA}" type="presParOf" srcId="{88CE543C-D474-4019-9883-551FD09F125D}" destId="{185B81BF-899B-419D-8992-A5AD08EC2500}" srcOrd="8" destOrd="0" presId="urn:microsoft.com/office/officeart/2018/2/layout/IconVerticalSolidList"/>
    <dgm:cxn modelId="{1B0ACD92-3767-4006-9D58-86B48C48BF27}" type="presParOf" srcId="{185B81BF-899B-419D-8992-A5AD08EC2500}" destId="{2D1EBBF8-739D-447D-BEE3-B8864DC7D452}" srcOrd="0" destOrd="0" presId="urn:microsoft.com/office/officeart/2018/2/layout/IconVerticalSolidList"/>
    <dgm:cxn modelId="{F5CF5DC4-AAAA-489B-85F8-5BA1DDE8E19F}" type="presParOf" srcId="{185B81BF-899B-419D-8992-A5AD08EC2500}" destId="{DF248537-6A6A-4CCD-BCA9-E44407D80F7C}" srcOrd="1" destOrd="0" presId="urn:microsoft.com/office/officeart/2018/2/layout/IconVerticalSolidList"/>
    <dgm:cxn modelId="{D4379D02-9804-4B90-B192-458629DBA0AF}" type="presParOf" srcId="{185B81BF-899B-419D-8992-A5AD08EC2500}" destId="{ECA6DCBB-464F-4BA1-8810-950C6706FF06}" srcOrd="2" destOrd="0" presId="urn:microsoft.com/office/officeart/2018/2/layout/IconVerticalSolidList"/>
    <dgm:cxn modelId="{9FE61ABC-7108-4F79-B404-7FC3FF06DB0E}" type="presParOf" srcId="{185B81BF-899B-419D-8992-A5AD08EC2500}" destId="{8382E229-FB7A-436F-9674-DA2C6D5E9584}" srcOrd="3" destOrd="0" presId="urn:microsoft.com/office/officeart/2018/2/layout/IconVerticalSolidList"/>
    <dgm:cxn modelId="{834FD6B3-1773-4B71-A1A7-5510F617BFBA}" type="presParOf" srcId="{88CE543C-D474-4019-9883-551FD09F125D}" destId="{76288C48-6D3E-40F4-89B1-4C6B3B2B7BA8}" srcOrd="9" destOrd="0" presId="urn:microsoft.com/office/officeart/2018/2/layout/IconVerticalSolidList"/>
    <dgm:cxn modelId="{31351016-B802-487B-9F3D-2E289B9671C0}" type="presParOf" srcId="{88CE543C-D474-4019-9883-551FD09F125D}" destId="{14089024-255B-4E96-AB94-F64BC8BA7EAB}" srcOrd="10" destOrd="0" presId="urn:microsoft.com/office/officeart/2018/2/layout/IconVerticalSolidList"/>
    <dgm:cxn modelId="{778A606D-BC7D-4D52-AF09-B4F4193E7191}" type="presParOf" srcId="{14089024-255B-4E96-AB94-F64BC8BA7EAB}" destId="{625ADEF5-C842-42F2-8055-E09D15AF3AA6}" srcOrd="0" destOrd="0" presId="urn:microsoft.com/office/officeart/2018/2/layout/IconVerticalSolidList"/>
    <dgm:cxn modelId="{0366BBB5-3091-4478-B12B-FBD60A3BC94E}" type="presParOf" srcId="{14089024-255B-4E96-AB94-F64BC8BA7EAB}" destId="{E64D0B80-B6C0-4B2F-9D4D-F6834A7D7E44}" srcOrd="1" destOrd="0" presId="urn:microsoft.com/office/officeart/2018/2/layout/IconVerticalSolidList"/>
    <dgm:cxn modelId="{B9DBB24B-5714-4BB5-962C-5A4C6E96FB27}" type="presParOf" srcId="{14089024-255B-4E96-AB94-F64BC8BA7EAB}" destId="{53554F71-0DBB-444C-81C6-50B668B19B19}" srcOrd="2" destOrd="0" presId="urn:microsoft.com/office/officeart/2018/2/layout/IconVerticalSolidList"/>
    <dgm:cxn modelId="{394986E1-56EE-49A1-917D-F4F95599011E}" type="presParOf" srcId="{14089024-255B-4E96-AB94-F64BC8BA7EAB}" destId="{359B4794-E538-40DD-AE91-56D4A0A0E3C6}" srcOrd="3" destOrd="0" presId="urn:microsoft.com/office/officeart/2018/2/layout/IconVerticalSolidList"/>
    <dgm:cxn modelId="{EBD43ADF-FD53-4F7E-9B46-F6853B114BAC}" type="presParOf" srcId="{88CE543C-D474-4019-9883-551FD09F125D}" destId="{F31A99DE-D412-4C17-ABB9-A59B79AD9A11}" srcOrd="11" destOrd="0" presId="urn:microsoft.com/office/officeart/2018/2/layout/IconVerticalSolidList"/>
    <dgm:cxn modelId="{20546F72-61D5-4DB5-8AB3-91FE43F5903F}" type="presParOf" srcId="{88CE543C-D474-4019-9883-551FD09F125D}" destId="{98154680-7F9C-4090-990D-6F6270530967}" srcOrd="12" destOrd="0" presId="urn:microsoft.com/office/officeart/2018/2/layout/IconVerticalSolidList"/>
    <dgm:cxn modelId="{7A5C4CD5-4CD9-4ECB-92A0-792C2079C539}" type="presParOf" srcId="{98154680-7F9C-4090-990D-6F6270530967}" destId="{BD622779-C465-4A53-86AD-15EAD5C5508D}" srcOrd="0" destOrd="0" presId="urn:microsoft.com/office/officeart/2018/2/layout/IconVerticalSolidList"/>
    <dgm:cxn modelId="{3CC35F85-8375-4417-AF30-424C2A5531EA}" type="presParOf" srcId="{98154680-7F9C-4090-990D-6F6270530967}" destId="{BEDA7E1A-A60A-4B1D-BB90-9CA561DD4528}" srcOrd="1" destOrd="0" presId="urn:microsoft.com/office/officeart/2018/2/layout/IconVerticalSolidList"/>
    <dgm:cxn modelId="{C241CEA2-20CE-4E42-A4B0-92CA7410D0E2}" type="presParOf" srcId="{98154680-7F9C-4090-990D-6F6270530967}" destId="{9551F212-82E3-4D43-87B4-D2596E61FE76}" srcOrd="2" destOrd="0" presId="urn:microsoft.com/office/officeart/2018/2/layout/IconVerticalSolidList"/>
    <dgm:cxn modelId="{B1E20219-3FF4-4FB1-9554-0DE4E83D6731}" type="presParOf" srcId="{98154680-7F9C-4090-990D-6F6270530967}" destId="{B1CC3CB6-A731-4E48-9166-3DDA535496EE}" srcOrd="3" destOrd="0" presId="urn:microsoft.com/office/officeart/2018/2/layout/IconVerticalSolidList"/>
    <dgm:cxn modelId="{FE758517-3A16-46B6-88D9-A250EDC9C1FE}" type="presParOf" srcId="{88CE543C-D474-4019-9883-551FD09F125D}" destId="{20A538FD-436E-4435-B377-59EA88662293}" srcOrd="13" destOrd="0" presId="urn:microsoft.com/office/officeart/2018/2/layout/IconVerticalSolidList"/>
    <dgm:cxn modelId="{E28B8ABB-9244-4314-BDE0-4D6A1667B8E0}" type="presParOf" srcId="{88CE543C-D474-4019-9883-551FD09F125D}" destId="{F7199C33-61E5-44F9-8EF1-4DC229435EF4}" srcOrd="14" destOrd="0" presId="urn:microsoft.com/office/officeart/2018/2/layout/IconVerticalSolidList"/>
    <dgm:cxn modelId="{D717A613-B52C-4BCD-9C3F-19104D578723}" type="presParOf" srcId="{F7199C33-61E5-44F9-8EF1-4DC229435EF4}" destId="{594E9EBC-0894-4718-A6C9-2B8B39CBEFB8}" srcOrd="0" destOrd="0" presId="urn:microsoft.com/office/officeart/2018/2/layout/IconVerticalSolidList"/>
    <dgm:cxn modelId="{8D198E4F-A18F-4FA4-AC78-406B4A9978BE}" type="presParOf" srcId="{F7199C33-61E5-44F9-8EF1-4DC229435EF4}" destId="{2EDA22FA-ACE2-43F7-B9B2-8104970B8308}" srcOrd="1" destOrd="0" presId="urn:microsoft.com/office/officeart/2018/2/layout/IconVerticalSolidList"/>
    <dgm:cxn modelId="{9E71F3B2-9CD4-42DC-B89F-2292E1BF7E8E}" type="presParOf" srcId="{F7199C33-61E5-44F9-8EF1-4DC229435EF4}" destId="{ED8F3579-3AB3-4351-85A8-A381349E505F}" srcOrd="2" destOrd="0" presId="urn:microsoft.com/office/officeart/2018/2/layout/IconVerticalSolidList"/>
    <dgm:cxn modelId="{9F1AA53F-A248-4B74-9892-1DAD43704DBC}" type="presParOf" srcId="{F7199C33-61E5-44F9-8EF1-4DC229435EF4}" destId="{0738B8DE-8793-469A-AE10-F80E844EF3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909F5-0F6D-43A1-9AE5-6385C5CBA1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54F432A-EBDD-40EC-9AAF-65641AC64729}">
      <dgm:prSet/>
      <dgm:spPr/>
      <dgm:t>
        <a:bodyPr/>
        <a:lstStyle/>
        <a:p>
          <a:pPr>
            <a:defRPr cap="all"/>
          </a:pPr>
          <a:r>
            <a:rPr lang="en-US"/>
            <a:t>Fuerza Bruta</a:t>
          </a:r>
        </a:p>
      </dgm:t>
    </dgm:pt>
    <dgm:pt modelId="{F3EAEBA1-A615-47F2-986F-F7C8868F1DAA}" type="parTrans" cxnId="{0360EFC0-2CC7-4AA5-9D31-699CA8A4199A}">
      <dgm:prSet/>
      <dgm:spPr/>
      <dgm:t>
        <a:bodyPr/>
        <a:lstStyle/>
        <a:p>
          <a:endParaRPr lang="en-US"/>
        </a:p>
      </dgm:t>
    </dgm:pt>
    <dgm:pt modelId="{ADA6EE32-CD27-4314-8603-26E7B933CC67}" type="sibTrans" cxnId="{0360EFC0-2CC7-4AA5-9D31-699CA8A4199A}">
      <dgm:prSet/>
      <dgm:spPr/>
      <dgm:t>
        <a:bodyPr/>
        <a:lstStyle/>
        <a:p>
          <a:endParaRPr lang="en-US"/>
        </a:p>
      </dgm:t>
    </dgm:pt>
    <dgm:pt modelId="{EC004F33-1BA7-4206-9443-ECE16F66679B}">
      <dgm:prSet/>
      <dgm:spPr/>
      <dgm:t>
        <a:bodyPr/>
        <a:lstStyle/>
        <a:p>
          <a:pPr>
            <a:defRPr cap="all"/>
          </a:pPr>
          <a:r>
            <a:rPr lang="en-US"/>
            <a:t>Insecure captcha</a:t>
          </a:r>
        </a:p>
      </dgm:t>
    </dgm:pt>
    <dgm:pt modelId="{784305B4-0DEA-4612-B58C-F6B7CAAFF55A}" type="parTrans" cxnId="{C54BA1A6-0FD5-4556-B839-6A19F57A3F7F}">
      <dgm:prSet/>
      <dgm:spPr/>
      <dgm:t>
        <a:bodyPr/>
        <a:lstStyle/>
        <a:p>
          <a:endParaRPr lang="en-US"/>
        </a:p>
      </dgm:t>
    </dgm:pt>
    <dgm:pt modelId="{51BAE7FB-AF9C-4994-8402-D37E0BCE030D}" type="sibTrans" cxnId="{C54BA1A6-0FD5-4556-B839-6A19F57A3F7F}">
      <dgm:prSet/>
      <dgm:spPr/>
      <dgm:t>
        <a:bodyPr/>
        <a:lstStyle/>
        <a:p>
          <a:endParaRPr lang="en-US"/>
        </a:p>
      </dgm:t>
    </dgm:pt>
    <dgm:pt modelId="{AD65B6B9-FFA8-47FE-9726-B2DB599E6467}">
      <dgm:prSet/>
      <dgm:spPr/>
      <dgm:t>
        <a:bodyPr/>
        <a:lstStyle/>
        <a:p>
          <a:pPr>
            <a:defRPr cap="all"/>
          </a:pPr>
          <a:r>
            <a:rPr lang="en-US"/>
            <a:t>SQL injection</a:t>
          </a:r>
        </a:p>
      </dgm:t>
    </dgm:pt>
    <dgm:pt modelId="{CD8D857B-8407-47C9-AE2C-D4A0D7C4202B}" type="parTrans" cxnId="{4C2FD60D-702D-4C7F-8071-ED456F1C9E86}">
      <dgm:prSet/>
      <dgm:spPr/>
      <dgm:t>
        <a:bodyPr/>
        <a:lstStyle/>
        <a:p>
          <a:endParaRPr lang="en-US"/>
        </a:p>
      </dgm:t>
    </dgm:pt>
    <dgm:pt modelId="{68160F4B-EF6E-4899-BC8D-04BA79047C16}" type="sibTrans" cxnId="{4C2FD60D-702D-4C7F-8071-ED456F1C9E86}">
      <dgm:prSet/>
      <dgm:spPr/>
      <dgm:t>
        <a:bodyPr/>
        <a:lstStyle/>
        <a:p>
          <a:endParaRPr lang="en-US"/>
        </a:p>
      </dgm:t>
    </dgm:pt>
    <dgm:pt modelId="{967D2527-C898-4BA8-BC4E-17F97E1E748E}">
      <dgm:prSet/>
      <dgm:spPr/>
      <dgm:t>
        <a:bodyPr/>
        <a:lstStyle/>
        <a:p>
          <a:pPr>
            <a:defRPr cap="all"/>
          </a:pPr>
          <a:r>
            <a:rPr lang="en-US"/>
            <a:t>SQL injection (Blind)</a:t>
          </a:r>
        </a:p>
      </dgm:t>
    </dgm:pt>
    <dgm:pt modelId="{1C36E49F-3382-46BD-A87C-B81977CAD6D9}" type="parTrans" cxnId="{97BBD56E-3996-4451-833F-CA2E28F95160}">
      <dgm:prSet/>
      <dgm:spPr/>
      <dgm:t>
        <a:bodyPr/>
        <a:lstStyle/>
        <a:p>
          <a:endParaRPr lang="en-US"/>
        </a:p>
      </dgm:t>
    </dgm:pt>
    <dgm:pt modelId="{DBF81AB5-38F4-4767-A490-3499712F55DD}" type="sibTrans" cxnId="{97BBD56E-3996-4451-833F-CA2E28F95160}">
      <dgm:prSet/>
      <dgm:spPr/>
      <dgm:t>
        <a:bodyPr/>
        <a:lstStyle/>
        <a:p>
          <a:endParaRPr lang="en-US"/>
        </a:p>
      </dgm:t>
    </dgm:pt>
    <dgm:pt modelId="{0E2A0789-1873-4F6E-95D0-7CC28118022C}">
      <dgm:prSet/>
      <dgm:spPr/>
      <dgm:t>
        <a:bodyPr/>
        <a:lstStyle/>
        <a:p>
          <a:pPr>
            <a:defRPr cap="all"/>
          </a:pPr>
          <a:r>
            <a:rPr lang="en-US"/>
            <a:t>XSS reflected </a:t>
          </a:r>
        </a:p>
      </dgm:t>
    </dgm:pt>
    <dgm:pt modelId="{E1CD6E92-42A6-467F-BF18-15904FDB7017}" type="parTrans" cxnId="{2FC31AE7-6701-4A8A-B97F-49159F924C45}">
      <dgm:prSet/>
      <dgm:spPr/>
      <dgm:t>
        <a:bodyPr/>
        <a:lstStyle/>
        <a:p>
          <a:endParaRPr lang="en-US"/>
        </a:p>
      </dgm:t>
    </dgm:pt>
    <dgm:pt modelId="{9C8A5F72-2CC3-43B0-9975-8972CDD12D3E}" type="sibTrans" cxnId="{2FC31AE7-6701-4A8A-B97F-49159F924C45}">
      <dgm:prSet/>
      <dgm:spPr/>
      <dgm:t>
        <a:bodyPr/>
        <a:lstStyle/>
        <a:p>
          <a:endParaRPr lang="en-US"/>
        </a:p>
      </dgm:t>
    </dgm:pt>
    <dgm:pt modelId="{F3DD93B6-5EED-4D70-8316-7CE8AEC80B34}">
      <dgm:prSet/>
      <dgm:spPr/>
      <dgm:t>
        <a:bodyPr/>
        <a:lstStyle/>
        <a:p>
          <a:pPr>
            <a:defRPr cap="all"/>
          </a:pPr>
          <a:r>
            <a:rPr lang="en-US"/>
            <a:t>XSS stored (Directo o persistente). </a:t>
          </a:r>
        </a:p>
      </dgm:t>
    </dgm:pt>
    <dgm:pt modelId="{E89006BE-34FA-45C9-9851-CFB5E1D7CA04}" type="parTrans" cxnId="{82C4D391-AB76-432E-AA4C-0233ECADB8E1}">
      <dgm:prSet/>
      <dgm:spPr/>
      <dgm:t>
        <a:bodyPr/>
        <a:lstStyle/>
        <a:p>
          <a:endParaRPr lang="en-US"/>
        </a:p>
      </dgm:t>
    </dgm:pt>
    <dgm:pt modelId="{58562200-9FE4-4C60-B083-9A7338B1D19A}" type="sibTrans" cxnId="{82C4D391-AB76-432E-AA4C-0233ECADB8E1}">
      <dgm:prSet/>
      <dgm:spPr/>
      <dgm:t>
        <a:bodyPr/>
        <a:lstStyle/>
        <a:p>
          <a:endParaRPr lang="en-US"/>
        </a:p>
      </dgm:t>
    </dgm:pt>
    <dgm:pt modelId="{6BA92D73-74B9-441F-A119-01EF3AB7F1B2}" type="pres">
      <dgm:prSet presAssocID="{BE1909F5-0F6D-43A1-9AE5-6385C5CBA17A}" presName="root" presStyleCnt="0">
        <dgm:presLayoutVars>
          <dgm:dir/>
          <dgm:resizeHandles val="exact"/>
        </dgm:presLayoutVars>
      </dgm:prSet>
      <dgm:spPr/>
    </dgm:pt>
    <dgm:pt modelId="{B26CA7B1-A8AA-4F50-B834-041666C307FB}" type="pres">
      <dgm:prSet presAssocID="{D54F432A-EBDD-40EC-9AAF-65641AC64729}" presName="compNode" presStyleCnt="0"/>
      <dgm:spPr/>
    </dgm:pt>
    <dgm:pt modelId="{0804ED11-83C9-40D6-AC6B-9CD6136F1C70}" type="pres">
      <dgm:prSet presAssocID="{D54F432A-EBDD-40EC-9AAF-65641AC64729}" presName="iconBgRect" presStyleLbl="bgShp" presStyleIdx="0" presStyleCnt="6"/>
      <dgm:spPr/>
    </dgm:pt>
    <dgm:pt modelId="{856AD3C8-58CE-4FAD-9868-5F1C08A43E06}" type="pres">
      <dgm:prSet presAssocID="{D54F432A-EBDD-40EC-9AAF-65641AC647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zo musculoso con relleno sólido"/>
        </a:ext>
      </dgm:extLst>
    </dgm:pt>
    <dgm:pt modelId="{CBA0044D-6265-4839-AE44-BD605315F3F3}" type="pres">
      <dgm:prSet presAssocID="{D54F432A-EBDD-40EC-9AAF-65641AC64729}" presName="spaceRect" presStyleCnt="0"/>
      <dgm:spPr/>
    </dgm:pt>
    <dgm:pt modelId="{328E2A7A-9EF8-4EC3-99A9-69C057BA7421}" type="pres">
      <dgm:prSet presAssocID="{D54F432A-EBDD-40EC-9AAF-65641AC64729}" presName="textRect" presStyleLbl="revTx" presStyleIdx="0" presStyleCnt="6">
        <dgm:presLayoutVars>
          <dgm:chMax val="1"/>
          <dgm:chPref val="1"/>
        </dgm:presLayoutVars>
      </dgm:prSet>
      <dgm:spPr/>
    </dgm:pt>
    <dgm:pt modelId="{FDED3B16-316C-444F-A900-21B76424BBD5}" type="pres">
      <dgm:prSet presAssocID="{ADA6EE32-CD27-4314-8603-26E7B933CC67}" presName="sibTrans" presStyleCnt="0"/>
      <dgm:spPr/>
    </dgm:pt>
    <dgm:pt modelId="{C0A70E69-DACC-486A-ABCE-1760985F547F}" type="pres">
      <dgm:prSet presAssocID="{EC004F33-1BA7-4206-9443-ECE16F66679B}" presName="compNode" presStyleCnt="0"/>
      <dgm:spPr/>
    </dgm:pt>
    <dgm:pt modelId="{5AD1C1E5-5E23-41BC-961A-2B82E6D3A0E9}" type="pres">
      <dgm:prSet presAssocID="{EC004F33-1BA7-4206-9443-ECE16F66679B}" presName="iconBgRect" presStyleLbl="bgShp" presStyleIdx="1" presStyleCnt="6"/>
      <dgm:spPr/>
    </dgm:pt>
    <dgm:pt modelId="{4BA1884D-EE6F-4A03-944C-8457673D42A7}" type="pres">
      <dgm:prSet presAssocID="{EC004F33-1BA7-4206-9443-ECE16F66679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D5D2E6FA-CCA1-4672-BD72-F49973C3D00F}" type="pres">
      <dgm:prSet presAssocID="{EC004F33-1BA7-4206-9443-ECE16F66679B}" presName="spaceRect" presStyleCnt="0"/>
      <dgm:spPr/>
    </dgm:pt>
    <dgm:pt modelId="{9F0E5F52-9796-4B1D-9CE0-7AD3BE22C92E}" type="pres">
      <dgm:prSet presAssocID="{EC004F33-1BA7-4206-9443-ECE16F66679B}" presName="textRect" presStyleLbl="revTx" presStyleIdx="1" presStyleCnt="6">
        <dgm:presLayoutVars>
          <dgm:chMax val="1"/>
          <dgm:chPref val="1"/>
        </dgm:presLayoutVars>
      </dgm:prSet>
      <dgm:spPr/>
    </dgm:pt>
    <dgm:pt modelId="{8BE9CACA-B4E1-4BE3-9A06-E04ADEA95980}" type="pres">
      <dgm:prSet presAssocID="{51BAE7FB-AF9C-4994-8402-D37E0BCE030D}" presName="sibTrans" presStyleCnt="0"/>
      <dgm:spPr/>
    </dgm:pt>
    <dgm:pt modelId="{DD055DE7-49E5-4B12-A8F5-DFDAAD24DA8D}" type="pres">
      <dgm:prSet presAssocID="{AD65B6B9-FFA8-47FE-9726-B2DB599E6467}" presName="compNode" presStyleCnt="0"/>
      <dgm:spPr/>
    </dgm:pt>
    <dgm:pt modelId="{5FCEE41E-7891-49AE-B239-67B3AE341250}" type="pres">
      <dgm:prSet presAssocID="{AD65B6B9-FFA8-47FE-9726-B2DB599E6467}" presName="iconBgRect" presStyleLbl="bgShp" presStyleIdx="2" presStyleCnt="6"/>
      <dgm:spPr/>
    </dgm:pt>
    <dgm:pt modelId="{68C0B37C-9292-459F-AA7F-ECFB30284AA4}" type="pres">
      <dgm:prSet presAssocID="{AD65B6B9-FFA8-47FE-9726-B2DB599E646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212B6EA-2AE4-4C9F-B035-3BAF3E845A94}" type="pres">
      <dgm:prSet presAssocID="{AD65B6B9-FFA8-47FE-9726-B2DB599E6467}" presName="spaceRect" presStyleCnt="0"/>
      <dgm:spPr/>
    </dgm:pt>
    <dgm:pt modelId="{68DFC4E0-D189-4C22-A449-00196B118B1D}" type="pres">
      <dgm:prSet presAssocID="{AD65B6B9-FFA8-47FE-9726-B2DB599E6467}" presName="textRect" presStyleLbl="revTx" presStyleIdx="2" presStyleCnt="6">
        <dgm:presLayoutVars>
          <dgm:chMax val="1"/>
          <dgm:chPref val="1"/>
        </dgm:presLayoutVars>
      </dgm:prSet>
      <dgm:spPr/>
    </dgm:pt>
    <dgm:pt modelId="{4912FD9E-02A7-4F37-AAE9-C005FF19D6E5}" type="pres">
      <dgm:prSet presAssocID="{68160F4B-EF6E-4899-BC8D-04BA79047C16}" presName="sibTrans" presStyleCnt="0"/>
      <dgm:spPr/>
    </dgm:pt>
    <dgm:pt modelId="{BB9C51AE-29D1-49D8-8770-29B750BF9455}" type="pres">
      <dgm:prSet presAssocID="{967D2527-C898-4BA8-BC4E-17F97E1E748E}" presName="compNode" presStyleCnt="0"/>
      <dgm:spPr/>
    </dgm:pt>
    <dgm:pt modelId="{95BC5D66-8EBA-4E2D-B33A-455D647871FB}" type="pres">
      <dgm:prSet presAssocID="{967D2527-C898-4BA8-BC4E-17F97E1E748E}" presName="iconBgRect" presStyleLbl="bgShp" presStyleIdx="3" presStyleCnt="6"/>
      <dgm:spPr/>
    </dgm:pt>
    <dgm:pt modelId="{AF9034BA-A7F8-49DF-802C-DBBAC900B11F}" type="pres">
      <dgm:prSet presAssocID="{967D2527-C898-4BA8-BC4E-17F97E1E748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2789FDC5-BF4C-41B0-B9EA-3ECB7B1DB46F}" type="pres">
      <dgm:prSet presAssocID="{967D2527-C898-4BA8-BC4E-17F97E1E748E}" presName="spaceRect" presStyleCnt="0"/>
      <dgm:spPr/>
    </dgm:pt>
    <dgm:pt modelId="{C05B5167-50AA-4C77-9EEC-500B43745243}" type="pres">
      <dgm:prSet presAssocID="{967D2527-C898-4BA8-BC4E-17F97E1E748E}" presName="textRect" presStyleLbl="revTx" presStyleIdx="3" presStyleCnt="6">
        <dgm:presLayoutVars>
          <dgm:chMax val="1"/>
          <dgm:chPref val="1"/>
        </dgm:presLayoutVars>
      </dgm:prSet>
      <dgm:spPr/>
    </dgm:pt>
    <dgm:pt modelId="{ABCFE8A2-81D7-4AA3-A486-268D65AA6F1B}" type="pres">
      <dgm:prSet presAssocID="{DBF81AB5-38F4-4767-A490-3499712F55DD}" presName="sibTrans" presStyleCnt="0"/>
      <dgm:spPr/>
    </dgm:pt>
    <dgm:pt modelId="{4E27BB97-DB71-4949-A4B2-1AD0ED82342F}" type="pres">
      <dgm:prSet presAssocID="{0E2A0789-1873-4F6E-95D0-7CC28118022C}" presName="compNode" presStyleCnt="0"/>
      <dgm:spPr/>
    </dgm:pt>
    <dgm:pt modelId="{DD34A34B-2480-486D-AF73-B5B571224A45}" type="pres">
      <dgm:prSet presAssocID="{0E2A0789-1873-4F6E-95D0-7CC28118022C}" presName="iconBgRect" presStyleLbl="bgShp" presStyleIdx="4" presStyleCnt="6"/>
      <dgm:spPr/>
    </dgm:pt>
    <dgm:pt modelId="{34E29572-25F9-44F4-A697-F6A412F56B6E}" type="pres">
      <dgm:prSet presAssocID="{0E2A0789-1873-4F6E-95D0-7CC28118022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 con relleno sólido"/>
        </a:ext>
      </dgm:extLst>
    </dgm:pt>
    <dgm:pt modelId="{BA8067D5-DBDE-404E-B565-78A5F1A7C331}" type="pres">
      <dgm:prSet presAssocID="{0E2A0789-1873-4F6E-95D0-7CC28118022C}" presName="spaceRect" presStyleCnt="0"/>
      <dgm:spPr/>
    </dgm:pt>
    <dgm:pt modelId="{6A368D5B-7EE5-41C4-8445-8ECA252C8FDD}" type="pres">
      <dgm:prSet presAssocID="{0E2A0789-1873-4F6E-95D0-7CC28118022C}" presName="textRect" presStyleLbl="revTx" presStyleIdx="4" presStyleCnt="6">
        <dgm:presLayoutVars>
          <dgm:chMax val="1"/>
          <dgm:chPref val="1"/>
        </dgm:presLayoutVars>
      </dgm:prSet>
      <dgm:spPr/>
    </dgm:pt>
    <dgm:pt modelId="{094B5C79-0E71-4DC8-9BDF-7E85CA379A1A}" type="pres">
      <dgm:prSet presAssocID="{9C8A5F72-2CC3-43B0-9975-8972CDD12D3E}" presName="sibTrans" presStyleCnt="0"/>
      <dgm:spPr/>
    </dgm:pt>
    <dgm:pt modelId="{A866298D-494B-43EE-BFFA-16123992D67B}" type="pres">
      <dgm:prSet presAssocID="{F3DD93B6-5EED-4D70-8316-7CE8AEC80B34}" presName="compNode" presStyleCnt="0"/>
      <dgm:spPr/>
    </dgm:pt>
    <dgm:pt modelId="{EEE8B514-1D5F-425C-995C-FBC2A3C77D5D}" type="pres">
      <dgm:prSet presAssocID="{F3DD93B6-5EED-4D70-8316-7CE8AEC80B34}" presName="iconBgRect" presStyleLbl="bgShp" presStyleIdx="5" presStyleCnt="6"/>
      <dgm:spPr/>
    </dgm:pt>
    <dgm:pt modelId="{0CF1A9C1-3305-4156-8448-35134AC4DFD0}" type="pres">
      <dgm:prSet presAssocID="{F3DD93B6-5EED-4D70-8316-7CE8AEC80B3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 con relleno sólido"/>
        </a:ext>
      </dgm:extLst>
    </dgm:pt>
    <dgm:pt modelId="{56D2D5AB-FA5C-42FF-AA74-8498081C356D}" type="pres">
      <dgm:prSet presAssocID="{F3DD93B6-5EED-4D70-8316-7CE8AEC80B34}" presName="spaceRect" presStyleCnt="0"/>
      <dgm:spPr/>
    </dgm:pt>
    <dgm:pt modelId="{BE1C44C1-6898-4080-98E5-804D584F5196}" type="pres">
      <dgm:prSet presAssocID="{F3DD93B6-5EED-4D70-8316-7CE8AEC80B3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C2FD60D-702D-4C7F-8071-ED456F1C9E86}" srcId="{BE1909F5-0F6D-43A1-9AE5-6385C5CBA17A}" destId="{AD65B6B9-FFA8-47FE-9726-B2DB599E6467}" srcOrd="2" destOrd="0" parTransId="{CD8D857B-8407-47C9-AE2C-D4A0D7C4202B}" sibTransId="{68160F4B-EF6E-4899-BC8D-04BA79047C16}"/>
    <dgm:cxn modelId="{B7BCAE0F-442A-48E8-BC27-561712978984}" type="presOf" srcId="{EC004F33-1BA7-4206-9443-ECE16F66679B}" destId="{9F0E5F52-9796-4B1D-9CE0-7AD3BE22C92E}" srcOrd="0" destOrd="0" presId="urn:microsoft.com/office/officeart/2018/5/layout/IconCircleLabelList"/>
    <dgm:cxn modelId="{E196103B-C848-4D2B-ACB6-171F823D524E}" type="presOf" srcId="{967D2527-C898-4BA8-BC4E-17F97E1E748E}" destId="{C05B5167-50AA-4C77-9EEC-500B43745243}" srcOrd="0" destOrd="0" presId="urn:microsoft.com/office/officeart/2018/5/layout/IconCircleLabelList"/>
    <dgm:cxn modelId="{97BBD56E-3996-4451-833F-CA2E28F95160}" srcId="{BE1909F5-0F6D-43A1-9AE5-6385C5CBA17A}" destId="{967D2527-C898-4BA8-BC4E-17F97E1E748E}" srcOrd="3" destOrd="0" parTransId="{1C36E49F-3382-46BD-A87C-B81977CAD6D9}" sibTransId="{DBF81AB5-38F4-4767-A490-3499712F55DD}"/>
    <dgm:cxn modelId="{C2D20D72-3617-4934-9039-63BE78862E1D}" type="presOf" srcId="{D54F432A-EBDD-40EC-9AAF-65641AC64729}" destId="{328E2A7A-9EF8-4EC3-99A9-69C057BA7421}" srcOrd="0" destOrd="0" presId="urn:microsoft.com/office/officeart/2018/5/layout/IconCircleLabelList"/>
    <dgm:cxn modelId="{64BCE990-7EC4-4F4A-AACE-BA4AFB8F9452}" type="presOf" srcId="{BE1909F5-0F6D-43A1-9AE5-6385C5CBA17A}" destId="{6BA92D73-74B9-441F-A119-01EF3AB7F1B2}" srcOrd="0" destOrd="0" presId="urn:microsoft.com/office/officeart/2018/5/layout/IconCircleLabelList"/>
    <dgm:cxn modelId="{82C4D391-AB76-432E-AA4C-0233ECADB8E1}" srcId="{BE1909F5-0F6D-43A1-9AE5-6385C5CBA17A}" destId="{F3DD93B6-5EED-4D70-8316-7CE8AEC80B34}" srcOrd="5" destOrd="0" parTransId="{E89006BE-34FA-45C9-9851-CFB5E1D7CA04}" sibTransId="{58562200-9FE4-4C60-B083-9A7338B1D19A}"/>
    <dgm:cxn modelId="{38BAEE94-3D37-4300-940B-9B0EC1B8EA24}" type="presOf" srcId="{F3DD93B6-5EED-4D70-8316-7CE8AEC80B34}" destId="{BE1C44C1-6898-4080-98E5-804D584F5196}" srcOrd="0" destOrd="0" presId="urn:microsoft.com/office/officeart/2018/5/layout/IconCircleLabelList"/>
    <dgm:cxn modelId="{C54BA1A6-0FD5-4556-B839-6A19F57A3F7F}" srcId="{BE1909F5-0F6D-43A1-9AE5-6385C5CBA17A}" destId="{EC004F33-1BA7-4206-9443-ECE16F66679B}" srcOrd="1" destOrd="0" parTransId="{784305B4-0DEA-4612-B58C-F6B7CAAFF55A}" sibTransId="{51BAE7FB-AF9C-4994-8402-D37E0BCE030D}"/>
    <dgm:cxn modelId="{0360EFC0-2CC7-4AA5-9D31-699CA8A4199A}" srcId="{BE1909F5-0F6D-43A1-9AE5-6385C5CBA17A}" destId="{D54F432A-EBDD-40EC-9AAF-65641AC64729}" srcOrd="0" destOrd="0" parTransId="{F3EAEBA1-A615-47F2-986F-F7C8868F1DAA}" sibTransId="{ADA6EE32-CD27-4314-8603-26E7B933CC67}"/>
    <dgm:cxn modelId="{2FC31AE7-6701-4A8A-B97F-49159F924C45}" srcId="{BE1909F5-0F6D-43A1-9AE5-6385C5CBA17A}" destId="{0E2A0789-1873-4F6E-95D0-7CC28118022C}" srcOrd="4" destOrd="0" parTransId="{E1CD6E92-42A6-467F-BF18-15904FDB7017}" sibTransId="{9C8A5F72-2CC3-43B0-9975-8972CDD12D3E}"/>
    <dgm:cxn modelId="{3C96FAEE-1CFF-42F5-A760-65E8C22CCBA0}" type="presOf" srcId="{0E2A0789-1873-4F6E-95D0-7CC28118022C}" destId="{6A368D5B-7EE5-41C4-8445-8ECA252C8FDD}" srcOrd="0" destOrd="0" presId="urn:microsoft.com/office/officeart/2018/5/layout/IconCircleLabelList"/>
    <dgm:cxn modelId="{710FBDFD-527D-4BBE-807C-A1FD6AD1B556}" type="presOf" srcId="{AD65B6B9-FFA8-47FE-9726-B2DB599E6467}" destId="{68DFC4E0-D189-4C22-A449-00196B118B1D}" srcOrd="0" destOrd="0" presId="urn:microsoft.com/office/officeart/2018/5/layout/IconCircleLabelList"/>
    <dgm:cxn modelId="{0F130707-FAD7-4295-807A-912B4B32C423}" type="presParOf" srcId="{6BA92D73-74B9-441F-A119-01EF3AB7F1B2}" destId="{B26CA7B1-A8AA-4F50-B834-041666C307FB}" srcOrd="0" destOrd="0" presId="urn:microsoft.com/office/officeart/2018/5/layout/IconCircleLabelList"/>
    <dgm:cxn modelId="{8861CF99-B8E4-43B2-8323-495C3B37AA97}" type="presParOf" srcId="{B26CA7B1-A8AA-4F50-B834-041666C307FB}" destId="{0804ED11-83C9-40D6-AC6B-9CD6136F1C70}" srcOrd="0" destOrd="0" presId="urn:microsoft.com/office/officeart/2018/5/layout/IconCircleLabelList"/>
    <dgm:cxn modelId="{7BA7689A-E95F-4DF6-B54B-6229A9677534}" type="presParOf" srcId="{B26CA7B1-A8AA-4F50-B834-041666C307FB}" destId="{856AD3C8-58CE-4FAD-9868-5F1C08A43E06}" srcOrd="1" destOrd="0" presId="urn:microsoft.com/office/officeart/2018/5/layout/IconCircleLabelList"/>
    <dgm:cxn modelId="{FA3552AE-C18D-4482-9B7D-C80EA664C463}" type="presParOf" srcId="{B26CA7B1-A8AA-4F50-B834-041666C307FB}" destId="{CBA0044D-6265-4839-AE44-BD605315F3F3}" srcOrd="2" destOrd="0" presId="urn:microsoft.com/office/officeart/2018/5/layout/IconCircleLabelList"/>
    <dgm:cxn modelId="{7CFDBD7A-A129-478D-A09F-3059844C9BCB}" type="presParOf" srcId="{B26CA7B1-A8AA-4F50-B834-041666C307FB}" destId="{328E2A7A-9EF8-4EC3-99A9-69C057BA7421}" srcOrd="3" destOrd="0" presId="urn:microsoft.com/office/officeart/2018/5/layout/IconCircleLabelList"/>
    <dgm:cxn modelId="{E7B1380D-BDB8-4864-93D7-9BFF6C74226B}" type="presParOf" srcId="{6BA92D73-74B9-441F-A119-01EF3AB7F1B2}" destId="{FDED3B16-316C-444F-A900-21B76424BBD5}" srcOrd="1" destOrd="0" presId="urn:microsoft.com/office/officeart/2018/5/layout/IconCircleLabelList"/>
    <dgm:cxn modelId="{0A80C5CE-DB31-44C7-B68C-140F192E31BF}" type="presParOf" srcId="{6BA92D73-74B9-441F-A119-01EF3AB7F1B2}" destId="{C0A70E69-DACC-486A-ABCE-1760985F547F}" srcOrd="2" destOrd="0" presId="urn:microsoft.com/office/officeart/2018/5/layout/IconCircleLabelList"/>
    <dgm:cxn modelId="{18D187A8-8179-4139-BA4A-43B9D732E3A0}" type="presParOf" srcId="{C0A70E69-DACC-486A-ABCE-1760985F547F}" destId="{5AD1C1E5-5E23-41BC-961A-2B82E6D3A0E9}" srcOrd="0" destOrd="0" presId="urn:microsoft.com/office/officeart/2018/5/layout/IconCircleLabelList"/>
    <dgm:cxn modelId="{8F0C5CB2-9F3F-49C5-B70D-785A9A08AD8D}" type="presParOf" srcId="{C0A70E69-DACC-486A-ABCE-1760985F547F}" destId="{4BA1884D-EE6F-4A03-944C-8457673D42A7}" srcOrd="1" destOrd="0" presId="urn:microsoft.com/office/officeart/2018/5/layout/IconCircleLabelList"/>
    <dgm:cxn modelId="{10ECA466-ADF7-4F29-8E20-CD8348DFDC3F}" type="presParOf" srcId="{C0A70E69-DACC-486A-ABCE-1760985F547F}" destId="{D5D2E6FA-CCA1-4672-BD72-F49973C3D00F}" srcOrd="2" destOrd="0" presId="urn:microsoft.com/office/officeart/2018/5/layout/IconCircleLabelList"/>
    <dgm:cxn modelId="{7DB65B50-AF23-4F47-85B4-E4E9C82634C1}" type="presParOf" srcId="{C0A70E69-DACC-486A-ABCE-1760985F547F}" destId="{9F0E5F52-9796-4B1D-9CE0-7AD3BE22C92E}" srcOrd="3" destOrd="0" presId="urn:microsoft.com/office/officeart/2018/5/layout/IconCircleLabelList"/>
    <dgm:cxn modelId="{F4C37C6B-CC84-47D5-8796-DDAF9C2CE30F}" type="presParOf" srcId="{6BA92D73-74B9-441F-A119-01EF3AB7F1B2}" destId="{8BE9CACA-B4E1-4BE3-9A06-E04ADEA95980}" srcOrd="3" destOrd="0" presId="urn:microsoft.com/office/officeart/2018/5/layout/IconCircleLabelList"/>
    <dgm:cxn modelId="{078EC86F-0AA3-4253-B604-D6007581FB51}" type="presParOf" srcId="{6BA92D73-74B9-441F-A119-01EF3AB7F1B2}" destId="{DD055DE7-49E5-4B12-A8F5-DFDAAD24DA8D}" srcOrd="4" destOrd="0" presId="urn:microsoft.com/office/officeart/2018/5/layout/IconCircleLabelList"/>
    <dgm:cxn modelId="{84FBDFA8-D345-413D-A776-B8C7F19B70C4}" type="presParOf" srcId="{DD055DE7-49E5-4B12-A8F5-DFDAAD24DA8D}" destId="{5FCEE41E-7891-49AE-B239-67B3AE341250}" srcOrd="0" destOrd="0" presId="urn:microsoft.com/office/officeart/2018/5/layout/IconCircleLabelList"/>
    <dgm:cxn modelId="{EF2E3813-1415-4579-AE43-5E6849ECA43F}" type="presParOf" srcId="{DD055DE7-49E5-4B12-A8F5-DFDAAD24DA8D}" destId="{68C0B37C-9292-459F-AA7F-ECFB30284AA4}" srcOrd="1" destOrd="0" presId="urn:microsoft.com/office/officeart/2018/5/layout/IconCircleLabelList"/>
    <dgm:cxn modelId="{BCCDBD34-E0A2-429F-AABD-9ED732D229CE}" type="presParOf" srcId="{DD055DE7-49E5-4B12-A8F5-DFDAAD24DA8D}" destId="{E212B6EA-2AE4-4C9F-B035-3BAF3E845A94}" srcOrd="2" destOrd="0" presId="urn:microsoft.com/office/officeart/2018/5/layout/IconCircleLabelList"/>
    <dgm:cxn modelId="{582C4079-CB79-479F-8A7B-0CDC5EDBA514}" type="presParOf" srcId="{DD055DE7-49E5-4B12-A8F5-DFDAAD24DA8D}" destId="{68DFC4E0-D189-4C22-A449-00196B118B1D}" srcOrd="3" destOrd="0" presId="urn:microsoft.com/office/officeart/2018/5/layout/IconCircleLabelList"/>
    <dgm:cxn modelId="{D6768E13-2A24-478A-8636-4C991F34915F}" type="presParOf" srcId="{6BA92D73-74B9-441F-A119-01EF3AB7F1B2}" destId="{4912FD9E-02A7-4F37-AAE9-C005FF19D6E5}" srcOrd="5" destOrd="0" presId="urn:microsoft.com/office/officeart/2018/5/layout/IconCircleLabelList"/>
    <dgm:cxn modelId="{08886DC1-C439-4F78-B72A-F7D16AB4375A}" type="presParOf" srcId="{6BA92D73-74B9-441F-A119-01EF3AB7F1B2}" destId="{BB9C51AE-29D1-49D8-8770-29B750BF9455}" srcOrd="6" destOrd="0" presId="urn:microsoft.com/office/officeart/2018/5/layout/IconCircleLabelList"/>
    <dgm:cxn modelId="{8127B2EC-590A-4AED-8582-89C1B6D3BDA8}" type="presParOf" srcId="{BB9C51AE-29D1-49D8-8770-29B750BF9455}" destId="{95BC5D66-8EBA-4E2D-B33A-455D647871FB}" srcOrd="0" destOrd="0" presId="urn:microsoft.com/office/officeart/2018/5/layout/IconCircleLabelList"/>
    <dgm:cxn modelId="{D3050EB8-C3F1-44AF-B25F-9B2644AF83C9}" type="presParOf" srcId="{BB9C51AE-29D1-49D8-8770-29B750BF9455}" destId="{AF9034BA-A7F8-49DF-802C-DBBAC900B11F}" srcOrd="1" destOrd="0" presId="urn:microsoft.com/office/officeart/2018/5/layout/IconCircleLabelList"/>
    <dgm:cxn modelId="{4290F54C-A758-4896-9AB1-6ED6A93593B1}" type="presParOf" srcId="{BB9C51AE-29D1-49D8-8770-29B750BF9455}" destId="{2789FDC5-BF4C-41B0-B9EA-3ECB7B1DB46F}" srcOrd="2" destOrd="0" presId="urn:microsoft.com/office/officeart/2018/5/layout/IconCircleLabelList"/>
    <dgm:cxn modelId="{7C9F1D9E-E53D-4921-A5C9-6AE5647DF6B5}" type="presParOf" srcId="{BB9C51AE-29D1-49D8-8770-29B750BF9455}" destId="{C05B5167-50AA-4C77-9EEC-500B43745243}" srcOrd="3" destOrd="0" presId="urn:microsoft.com/office/officeart/2018/5/layout/IconCircleLabelList"/>
    <dgm:cxn modelId="{31EA4848-A8A8-4DF1-B497-7414FC1F35A0}" type="presParOf" srcId="{6BA92D73-74B9-441F-A119-01EF3AB7F1B2}" destId="{ABCFE8A2-81D7-4AA3-A486-268D65AA6F1B}" srcOrd="7" destOrd="0" presId="urn:microsoft.com/office/officeart/2018/5/layout/IconCircleLabelList"/>
    <dgm:cxn modelId="{916C787F-4FD5-4863-AC11-3B31B0AE3ECD}" type="presParOf" srcId="{6BA92D73-74B9-441F-A119-01EF3AB7F1B2}" destId="{4E27BB97-DB71-4949-A4B2-1AD0ED82342F}" srcOrd="8" destOrd="0" presId="urn:microsoft.com/office/officeart/2018/5/layout/IconCircleLabelList"/>
    <dgm:cxn modelId="{1966F75C-9E88-42B6-8861-BCA68BEFCA04}" type="presParOf" srcId="{4E27BB97-DB71-4949-A4B2-1AD0ED82342F}" destId="{DD34A34B-2480-486D-AF73-B5B571224A45}" srcOrd="0" destOrd="0" presId="urn:microsoft.com/office/officeart/2018/5/layout/IconCircleLabelList"/>
    <dgm:cxn modelId="{6A5C7291-8333-4073-8BC5-4BEC3B38AB9C}" type="presParOf" srcId="{4E27BB97-DB71-4949-A4B2-1AD0ED82342F}" destId="{34E29572-25F9-44F4-A697-F6A412F56B6E}" srcOrd="1" destOrd="0" presId="urn:microsoft.com/office/officeart/2018/5/layout/IconCircleLabelList"/>
    <dgm:cxn modelId="{FC314422-553F-4E2F-A15C-0B80712DF88F}" type="presParOf" srcId="{4E27BB97-DB71-4949-A4B2-1AD0ED82342F}" destId="{BA8067D5-DBDE-404E-B565-78A5F1A7C331}" srcOrd="2" destOrd="0" presId="urn:microsoft.com/office/officeart/2018/5/layout/IconCircleLabelList"/>
    <dgm:cxn modelId="{3CE791E3-C788-4DB6-B79E-2BFC79866378}" type="presParOf" srcId="{4E27BB97-DB71-4949-A4B2-1AD0ED82342F}" destId="{6A368D5B-7EE5-41C4-8445-8ECA252C8FDD}" srcOrd="3" destOrd="0" presId="urn:microsoft.com/office/officeart/2018/5/layout/IconCircleLabelList"/>
    <dgm:cxn modelId="{A91967DA-0BFD-4C66-B6D7-9D37EC5957FB}" type="presParOf" srcId="{6BA92D73-74B9-441F-A119-01EF3AB7F1B2}" destId="{094B5C79-0E71-4DC8-9BDF-7E85CA379A1A}" srcOrd="9" destOrd="0" presId="urn:microsoft.com/office/officeart/2018/5/layout/IconCircleLabelList"/>
    <dgm:cxn modelId="{78B6AD68-B873-4B02-B95E-7F6FD6ACA9DF}" type="presParOf" srcId="{6BA92D73-74B9-441F-A119-01EF3AB7F1B2}" destId="{A866298D-494B-43EE-BFFA-16123992D67B}" srcOrd="10" destOrd="0" presId="urn:microsoft.com/office/officeart/2018/5/layout/IconCircleLabelList"/>
    <dgm:cxn modelId="{C2A4B749-7B27-4732-9BA2-B3BDF37C5C3B}" type="presParOf" srcId="{A866298D-494B-43EE-BFFA-16123992D67B}" destId="{EEE8B514-1D5F-425C-995C-FBC2A3C77D5D}" srcOrd="0" destOrd="0" presId="urn:microsoft.com/office/officeart/2018/5/layout/IconCircleLabelList"/>
    <dgm:cxn modelId="{EA2FED99-40F2-449E-B3B7-8CA9847EEE59}" type="presParOf" srcId="{A866298D-494B-43EE-BFFA-16123992D67B}" destId="{0CF1A9C1-3305-4156-8448-35134AC4DFD0}" srcOrd="1" destOrd="0" presId="urn:microsoft.com/office/officeart/2018/5/layout/IconCircleLabelList"/>
    <dgm:cxn modelId="{9EF6A171-A954-45B8-AA94-71A739C73F8B}" type="presParOf" srcId="{A866298D-494B-43EE-BFFA-16123992D67B}" destId="{56D2D5AB-FA5C-42FF-AA74-8498081C356D}" srcOrd="2" destOrd="0" presId="urn:microsoft.com/office/officeart/2018/5/layout/IconCircleLabelList"/>
    <dgm:cxn modelId="{19C655CC-E880-477D-9D18-F78C36100EAE}" type="presParOf" srcId="{A866298D-494B-43EE-BFFA-16123992D67B}" destId="{BE1C44C1-6898-4080-98E5-804D584F51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03088-EBC3-4484-8BC2-AF1D9904DA25}">
      <dsp:nvSpPr>
        <dsp:cNvPr id="0" name=""/>
        <dsp:cNvSpPr/>
      </dsp:nvSpPr>
      <dsp:spPr>
        <a:xfrm>
          <a:off x="0" y="612"/>
          <a:ext cx="4977904" cy="514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C57BB-2E83-499A-B7DA-D79A554B68C2}">
      <dsp:nvSpPr>
        <dsp:cNvPr id="0" name=""/>
        <dsp:cNvSpPr/>
      </dsp:nvSpPr>
      <dsp:spPr>
        <a:xfrm>
          <a:off x="155619" y="116362"/>
          <a:ext cx="282945" cy="282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239C9-EE58-49FE-85E9-60507ACA00F2}">
      <dsp:nvSpPr>
        <dsp:cNvPr id="0" name=""/>
        <dsp:cNvSpPr/>
      </dsp:nvSpPr>
      <dsp:spPr>
        <a:xfrm>
          <a:off x="594185" y="612"/>
          <a:ext cx="4383719" cy="51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6" tIns="54446" rIns="54446" bIns="544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Qué es DVWA y tipos de seguridad</a:t>
          </a:r>
          <a:endParaRPr lang="en-US" sz="1600" kern="1200"/>
        </a:p>
      </dsp:txBody>
      <dsp:txXfrm>
        <a:off x="594185" y="612"/>
        <a:ext cx="4383719" cy="514446"/>
      </dsp:txXfrm>
    </dsp:sp>
    <dsp:sp modelId="{B6446C71-9AA7-48E8-BC67-A0996E34702A}">
      <dsp:nvSpPr>
        <dsp:cNvPr id="0" name=""/>
        <dsp:cNvSpPr/>
      </dsp:nvSpPr>
      <dsp:spPr>
        <a:xfrm>
          <a:off x="0" y="643670"/>
          <a:ext cx="4977904" cy="5144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13F20-5A05-46F7-9B08-094F1166EA13}">
      <dsp:nvSpPr>
        <dsp:cNvPr id="0" name=""/>
        <dsp:cNvSpPr/>
      </dsp:nvSpPr>
      <dsp:spPr>
        <a:xfrm>
          <a:off x="155619" y="759420"/>
          <a:ext cx="282945" cy="282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1B50A-B513-403D-9C12-F87F0D99B3DE}">
      <dsp:nvSpPr>
        <dsp:cNvPr id="0" name=""/>
        <dsp:cNvSpPr/>
      </dsp:nvSpPr>
      <dsp:spPr>
        <a:xfrm>
          <a:off x="594185" y="643670"/>
          <a:ext cx="4383719" cy="51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6" tIns="54446" rIns="54446" bIns="544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Vulnerabilidades trabajadas</a:t>
          </a:r>
          <a:endParaRPr lang="en-US" sz="1600" kern="1200"/>
        </a:p>
      </dsp:txBody>
      <dsp:txXfrm>
        <a:off x="594185" y="643670"/>
        <a:ext cx="4383719" cy="514446"/>
      </dsp:txXfrm>
    </dsp:sp>
    <dsp:sp modelId="{5A764CCD-5FB5-42F5-A0E3-11B5F32EFD82}">
      <dsp:nvSpPr>
        <dsp:cNvPr id="0" name=""/>
        <dsp:cNvSpPr/>
      </dsp:nvSpPr>
      <dsp:spPr>
        <a:xfrm>
          <a:off x="0" y="1286728"/>
          <a:ext cx="4977904" cy="5144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2FF49-D1BF-4CC4-88AB-27A04694DD92}">
      <dsp:nvSpPr>
        <dsp:cNvPr id="0" name=""/>
        <dsp:cNvSpPr/>
      </dsp:nvSpPr>
      <dsp:spPr>
        <a:xfrm>
          <a:off x="155619" y="1402478"/>
          <a:ext cx="282945" cy="282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46E89-93F0-4B58-AB42-B40EB249BF49}">
      <dsp:nvSpPr>
        <dsp:cNvPr id="0" name=""/>
        <dsp:cNvSpPr/>
      </dsp:nvSpPr>
      <dsp:spPr>
        <a:xfrm>
          <a:off x="594185" y="1286728"/>
          <a:ext cx="4383719" cy="51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6" tIns="54446" rIns="54446" bIns="544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Avenir Next LT Pro"/>
            </a:rPr>
            <a:t>Instalación Docker + DVWA</a:t>
          </a:r>
        </a:p>
      </dsp:txBody>
      <dsp:txXfrm>
        <a:off x="594185" y="1286728"/>
        <a:ext cx="4383719" cy="514446"/>
      </dsp:txXfrm>
    </dsp:sp>
    <dsp:sp modelId="{2820B1A4-C848-4AB1-9718-5E17018ACB73}">
      <dsp:nvSpPr>
        <dsp:cNvPr id="0" name=""/>
        <dsp:cNvSpPr/>
      </dsp:nvSpPr>
      <dsp:spPr>
        <a:xfrm>
          <a:off x="0" y="1929785"/>
          <a:ext cx="4977904" cy="5144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1E040-4918-4A8B-BAC8-E294802CBFD2}">
      <dsp:nvSpPr>
        <dsp:cNvPr id="0" name=""/>
        <dsp:cNvSpPr/>
      </dsp:nvSpPr>
      <dsp:spPr>
        <a:xfrm>
          <a:off x="155619" y="2045536"/>
          <a:ext cx="282945" cy="282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85C88-F157-4495-AC6F-F97A3E345125}">
      <dsp:nvSpPr>
        <dsp:cNvPr id="0" name=""/>
        <dsp:cNvSpPr/>
      </dsp:nvSpPr>
      <dsp:spPr>
        <a:xfrm>
          <a:off x="594185" y="1929785"/>
          <a:ext cx="4383719" cy="51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6" tIns="54446" rIns="54446" bIns="544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SQL Injection</a:t>
          </a:r>
          <a:endParaRPr lang="en-US" sz="1600" kern="1200"/>
        </a:p>
      </dsp:txBody>
      <dsp:txXfrm>
        <a:off x="594185" y="1929785"/>
        <a:ext cx="4383719" cy="514446"/>
      </dsp:txXfrm>
    </dsp:sp>
    <dsp:sp modelId="{2D1EBBF8-739D-447D-BEE3-B8864DC7D452}">
      <dsp:nvSpPr>
        <dsp:cNvPr id="0" name=""/>
        <dsp:cNvSpPr/>
      </dsp:nvSpPr>
      <dsp:spPr>
        <a:xfrm>
          <a:off x="0" y="2572843"/>
          <a:ext cx="4977904" cy="5144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48537-6A6A-4CCD-BCA9-E44407D80F7C}">
      <dsp:nvSpPr>
        <dsp:cNvPr id="0" name=""/>
        <dsp:cNvSpPr/>
      </dsp:nvSpPr>
      <dsp:spPr>
        <a:xfrm>
          <a:off x="155619" y="2688594"/>
          <a:ext cx="282945" cy="2829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2E229-FB7A-436F-9674-DA2C6D5E9584}">
      <dsp:nvSpPr>
        <dsp:cNvPr id="0" name=""/>
        <dsp:cNvSpPr/>
      </dsp:nvSpPr>
      <dsp:spPr>
        <a:xfrm>
          <a:off x="594185" y="2572843"/>
          <a:ext cx="4383719" cy="51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6" tIns="54446" rIns="54446" bIns="544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SQL </a:t>
          </a:r>
          <a:r>
            <a:rPr lang="es-ES" sz="1600" kern="1200" dirty="0" err="1"/>
            <a:t>Injection</a:t>
          </a:r>
          <a:r>
            <a:rPr lang="es-ES" sz="1600" kern="1200" dirty="0"/>
            <a:t> </a:t>
          </a:r>
          <a:r>
            <a:rPr lang="es-ES" sz="1600" kern="1200" dirty="0" err="1"/>
            <a:t>Blind</a:t>
          </a:r>
          <a:endParaRPr lang="en-US" sz="1600" kern="1200" dirty="0"/>
        </a:p>
      </dsp:txBody>
      <dsp:txXfrm>
        <a:off x="594185" y="2572843"/>
        <a:ext cx="4383719" cy="514446"/>
      </dsp:txXfrm>
    </dsp:sp>
    <dsp:sp modelId="{625ADEF5-C842-42F2-8055-E09D15AF3AA6}">
      <dsp:nvSpPr>
        <dsp:cNvPr id="0" name=""/>
        <dsp:cNvSpPr/>
      </dsp:nvSpPr>
      <dsp:spPr>
        <a:xfrm>
          <a:off x="0" y="3215901"/>
          <a:ext cx="4977904" cy="514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D0B80-B6C0-4B2F-9D4D-F6834A7D7E44}">
      <dsp:nvSpPr>
        <dsp:cNvPr id="0" name=""/>
        <dsp:cNvSpPr/>
      </dsp:nvSpPr>
      <dsp:spPr>
        <a:xfrm>
          <a:off x="155619" y="3331652"/>
          <a:ext cx="282945" cy="2829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B4794-E538-40DD-AE91-56D4A0A0E3C6}">
      <dsp:nvSpPr>
        <dsp:cNvPr id="0" name=""/>
        <dsp:cNvSpPr/>
      </dsp:nvSpPr>
      <dsp:spPr>
        <a:xfrm>
          <a:off x="594185" y="3215901"/>
          <a:ext cx="4383719" cy="51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6" tIns="54446" rIns="54446" bIns="544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XSS  Reflected</a:t>
          </a:r>
          <a:endParaRPr lang="en-US" sz="1600" kern="1200" err="1"/>
        </a:p>
      </dsp:txBody>
      <dsp:txXfrm>
        <a:off x="594185" y="3215901"/>
        <a:ext cx="4383719" cy="514446"/>
      </dsp:txXfrm>
    </dsp:sp>
    <dsp:sp modelId="{BD622779-C465-4A53-86AD-15EAD5C5508D}">
      <dsp:nvSpPr>
        <dsp:cNvPr id="0" name=""/>
        <dsp:cNvSpPr/>
      </dsp:nvSpPr>
      <dsp:spPr>
        <a:xfrm>
          <a:off x="0" y="3858959"/>
          <a:ext cx="4977904" cy="5144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A7E1A-A60A-4B1D-BB90-9CA561DD4528}">
      <dsp:nvSpPr>
        <dsp:cNvPr id="0" name=""/>
        <dsp:cNvSpPr/>
      </dsp:nvSpPr>
      <dsp:spPr>
        <a:xfrm>
          <a:off x="155619" y="3974709"/>
          <a:ext cx="282945" cy="28294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C3CB6-A731-4E48-9166-3DDA535496EE}">
      <dsp:nvSpPr>
        <dsp:cNvPr id="0" name=""/>
        <dsp:cNvSpPr/>
      </dsp:nvSpPr>
      <dsp:spPr>
        <a:xfrm>
          <a:off x="594185" y="3858959"/>
          <a:ext cx="4383719" cy="51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6" tIns="54446" rIns="54446" bIns="544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XSS Stored</a:t>
          </a:r>
          <a:endParaRPr lang="en-US" sz="1600" kern="1200" err="1"/>
        </a:p>
      </dsp:txBody>
      <dsp:txXfrm>
        <a:off x="594185" y="3858959"/>
        <a:ext cx="4383719" cy="514446"/>
      </dsp:txXfrm>
    </dsp:sp>
    <dsp:sp modelId="{594E9EBC-0894-4718-A6C9-2B8B39CBEFB8}">
      <dsp:nvSpPr>
        <dsp:cNvPr id="0" name=""/>
        <dsp:cNvSpPr/>
      </dsp:nvSpPr>
      <dsp:spPr>
        <a:xfrm>
          <a:off x="0" y="4502017"/>
          <a:ext cx="4977904" cy="5144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A22FA-ACE2-43F7-B9B2-8104970B8308}">
      <dsp:nvSpPr>
        <dsp:cNvPr id="0" name=""/>
        <dsp:cNvSpPr/>
      </dsp:nvSpPr>
      <dsp:spPr>
        <a:xfrm>
          <a:off x="155619" y="4617767"/>
          <a:ext cx="282945" cy="28294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8B8DE-8793-469A-AE10-F80E844EF313}">
      <dsp:nvSpPr>
        <dsp:cNvPr id="0" name=""/>
        <dsp:cNvSpPr/>
      </dsp:nvSpPr>
      <dsp:spPr>
        <a:xfrm>
          <a:off x="594185" y="4502017"/>
          <a:ext cx="4383719" cy="514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46" tIns="54446" rIns="54446" bIns="544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Conclusión</a:t>
          </a:r>
          <a:endParaRPr lang="en-US" sz="1600" kern="1200"/>
        </a:p>
      </dsp:txBody>
      <dsp:txXfrm>
        <a:off x="594185" y="4502017"/>
        <a:ext cx="4383719" cy="514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4ED11-83C9-40D6-AC6B-9CD6136F1C70}">
      <dsp:nvSpPr>
        <dsp:cNvPr id="0" name=""/>
        <dsp:cNvSpPr/>
      </dsp:nvSpPr>
      <dsp:spPr>
        <a:xfrm>
          <a:off x="737962" y="775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AD3C8-58CE-4FAD-9868-5F1C08A43E06}">
      <dsp:nvSpPr>
        <dsp:cNvPr id="0" name=""/>
        <dsp:cNvSpPr/>
      </dsp:nvSpPr>
      <dsp:spPr>
        <a:xfrm>
          <a:off x="950482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E2A7A-9EF8-4EC3-99A9-69C057BA7421}">
      <dsp:nvSpPr>
        <dsp:cNvPr id="0" name=""/>
        <dsp:cNvSpPr/>
      </dsp:nvSpPr>
      <dsp:spPr>
        <a:xfrm>
          <a:off x="419183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Fuerza Bruta</a:t>
          </a:r>
        </a:p>
      </dsp:txBody>
      <dsp:txXfrm>
        <a:off x="419183" y="1308587"/>
        <a:ext cx="1634765" cy="653906"/>
      </dsp:txXfrm>
    </dsp:sp>
    <dsp:sp modelId="{5AD1C1E5-5E23-41BC-961A-2B82E6D3A0E9}">
      <dsp:nvSpPr>
        <dsp:cNvPr id="0" name=""/>
        <dsp:cNvSpPr/>
      </dsp:nvSpPr>
      <dsp:spPr>
        <a:xfrm>
          <a:off x="2658812" y="775"/>
          <a:ext cx="997207" cy="99720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1884D-EE6F-4A03-944C-8457673D42A7}">
      <dsp:nvSpPr>
        <dsp:cNvPr id="0" name=""/>
        <dsp:cNvSpPr/>
      </dsp:nvSpPr>
      <dsp:spPr>
        <a:xfrm>
          <a:off x="287133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E5F52-9796-4B1D-9CE0-7AD3BE22C92E}">
      <dsp:nvSpPr>
        <dsp:cNvPr id="0" name=""/>
        <dsp:cNvSpPr/>
      </dsp:nvSpPr>
      <dsp:spPr>
        <a:xfrm>
          <a:off x="2340033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Insecure captcha</a:t>
          </a:r>
        </a:p>
      </dsp:txBody>
      <dsp:txXfrm>
        <a:off x="2340033" y="1308587"/>
        <a:ext cx="1634765" cy="653906"/>
      </dsp:txXfrm>
    </dsp:sp>
    <dsp:sp modelId="{5FCEE41E-7891-49AE-B239-67B3AE341250}">
      <dsp:nvSpPr>
        <dsp:cNvPr id="0" name=""/>
        <dsp:cNvSpPr/>
      </dsp:nvSpPr>
      <dsp:spPr>
        <a:xfrm>
          <a:off x="4579661" y="775"/>
          <a:ext cx="997207" cy="9972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0B37C-9292-459F-AA7F-ECFB30284AA4}">
      <dsp:nvSpPr>
        <dsp:cNvPr id="0" name=""/>
        <dsp:cNvSpPr/>
      </dsp:nvSpPr>
      <dsp:spPr>
        <a:xfrm>
          <a:off x="479218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C4E0-D189-4C22-A449-00196B118B1D}">
      <dsp:nvSpPr>
        <dsp:cNvPr id="0" name=""/>
        <dsp:cNvSpPr/>
      </dsp:nvSpPr>
      <dsp:spPr>
        <a:xfrm>
          <a:off x="4260882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SQL injection</a:t>
          </a:r>
        </a:p>
      </dsp:txBody>
      <dsp:txXfrm>
        <a:off x="4260882" y="1308587"/>
        <a:ext cx="1634765" cy="653906"/>
      </dsp:txXfrm>
    </dsp:sp>
    <dsp:sp modelId="{95BC5D66-8EBA-4E2D-B33A-455D647871FB}">
      <dsp:nvSpPr>
        <dsp:cNvPr id="0" name=""/>
        <dsp:cNvSpPr/>
      </dsp:nvSpPr>
      <dsp:spPr>
        <a:xfrm>
          <a:off x="6500511" y="775"/>
          <a:ext cx="997207" cy="9972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034BA-A7F8-49DF-802C-DBBAC900B11F}">
      <dsp:nvSpPr>
        <dsp:cNvPr id="0" name=""/>
        <dsp:cNvSpPr/>
      </dsp:nvSpPr>
      <dsp:spPr>
        <a:xfrm>
          <a:off x="6713031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B5167-50AA-4C77-9EEC-500B43745243}">
      <dsp:nvSpPr>
        <dsp:cNvPr id="0" name=""/>
        <dsp:cNvSpPr/>
      </dsp:nvSpPr>
      <dsp:spPr>
        <a:xfrm>
          <a:off x="6181732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SQL injection (Blind)</a:t>
          </a:r>
        </a:p>
      </dsp:txBody>
      <dsp:txXfrm>
        <a:off x="6181732" y="1308587"/>
        <a:ext cx="1634765" cy="653906"/>
      </dsp:txXfrm>
    </dsp:sp>
    <dsp:sp modelId="{DD34A34B-2480-486D-AF73-B5B571224A45}">
      <dsp:nvSpPr>
        <dsp:cNvPr id="0" name=""/>
        <dsp:cNvSpPr/>
      </dsp:nvSpPr>
      <dsp:spPr>
        <a:xfrm>
          <a:off x="8421361" y="775"/>
          <a:ext cx="997207" cy="9972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29572-25F9-44F4-A697-F6A412F56B6E}">
      <dsp:nvSpPr>
        <dsp:cNvPr id="0" name=""/>
        <dsp:cNvSpPr/>
      </dsp:nvSpPr>
      <dsp:spPr>
        <a:xfrm>
          <a:off x="8633880" y="213294"/>
          <a:ext cx="572167" cy="5721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68D5B-7EE5-41C4-8445-8ECA252C8FDD}">
      <dsp:nvSpPr>
        <dsp:cNvPr id="0" name=""/>
        <dsp:cNvSpPr/>
      </dsp:nvSpPr>
      <dsp:spPr>
        <a:xfrm>
          <a:off x="8102581" y="130858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XSS reflected </a:t>
          </a:r>
        </a:p>
      </dsp:txBody>
      <dsp:txXfrm>
        <a:off x="8102581" y="1308587"/>
        <a:ext cx="1634765" cy="653906"/>
      </dsp:txXfrm>
    </dsp:sp>
    <dsp:sp modelId="{EEE8B514-1D5F-425C-995C-FBC2A3C77D5D}">
      <dsp:nvSpPr>
        <dsp:cNvPr id="0" name=""/>
        <dsp:cNvSpPr/>
      </dsp:nvSpPr>
      <dsp:spPr>
        <a:xfrm>
          <a:off x="4579661" y="2371185"/>
          <a:ext cx="997207" cy="9972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F1A9C1-3305-4156-8448-35134AC4DFD0}">
      <dsp:nvSpPr>
        <dsp:cNvPr id="0" name=""/>
        <dsp:cNvSpPr/>
      </dsp:nvSpPr>
      <dsp:spPr>
        <a:xfrm>
          <a:off x="4792181" y="2583704"/>
          <a:ext cx="572167" cy="5721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C44C1-6898-4080-98E5-804D584F5196}">
      <dsp:nvSpPr>
        <dsp:cNvPr id="0" name=""/>
        <dsp:cNvSpPr/>
      </dsp:nvSpPr>
      <dsp:spPr>
        <a:xfrm>
          <a:off x="4260882" y="3678997"/>
          <a:ext cx="1634765" cy="65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XSS stored (Directo o persistente). </a:t>
          </a:r>
        </a:p>
      </dsp:txBody>
      <dsp:txXfrm>
        <a:off x="4260882" y="3678997"/>
        <a:ext cx="1634765" cy="653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8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7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7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4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7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0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9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50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C1wq_htXB4?t=14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vTrlW-LYhM?t=7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lvWc5Hx4fg?t=43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hub.docker.com/r/vulnerables/web-dvwa" TargetMode="External"/><Relationship Id="rId4" Type="http://schemas.openxmlformats.org/officeDocument/2006/relationships/hyperlink" Target="https://docs.docker.com/engine/install/debia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Sj3YJ6b8xE?t=6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UoA8tE8vy8?t=5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Cómo fortalecer la ciberseguridad en tiempos de Covid-19? - The Food Tech">
            <a:extLst>
              <a:ext uri="{FF2B5EF4-FFF2-40B4-BE49-F238E27FC236}">
                <a16:creationId xmlns:a16="http://schemas.microsoft.com/office/drawing/2014/main" id="{7A880FF2-0B6F-7D46-5C44-8EF31BA27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9" r="16110" b="-1"/>
          <a:stretch/>
        </p:blipFill>
        <p:spPr bwMode="auto">
          <a:xfrm>
            <a:off x="-1582" y="10"/>
            <a:ext cx="6097582" cy="685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CAD799B8-F508-905E-0809-3C23E2E5BE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</a:blip>
          <a:srcRect l="38596" r="6046" b="1"/>
          <a:stretch/>
        </p:blipFill>
        <p:spPr>
          <a:xfrm>
            <a:off x="6060329" y="10"/>
            <a:ext cx="6097582" cy="68566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32623" y="2231875"/>
            <a:ext cx="6128623" cy="979613"/>
          </a:xfr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5200" dirty="0">
                <a:solidFill>
                  <a:srgbClr val="FFFFFF"/>
                </a:solidFill>
                <a:cs typeface="Calibri Light"/>
              </a:rPr>
              <a:t>DVWA</a:t>
            </a:r>
            <a:endParaRPr lang="es-ES" sz="5200" dirty="0">
              <a:solidFill>
                <a:srgbClr val="FFFFFF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ADD9D2-4BA2-A5D7-BE26-8B9402AAF0ED}"/>
              </a:ext>
            </a:extLst>
          </p:cNvPr>
          <p:cNvSpPr/>
          <p:nvPr/>
        </p:nvSpPr>
        <p:spPr>
          <a:xfrm>
            <a:off x="6775641" y="4223418"/>
            <a:ext cx="4702629" cy="7822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58938" y="4380733"/>
            <a:ext cx="9781327" cy="20566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PEDRO GARCÍA VICENTE</a:t>
            </a:r>
            <a:endParaRPr lang="es-ES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PRIVACY ISSUES AND CYBERSECURITY AWARENESS FOR STAFF AND STUDENTS OF  FEDERAL POLYTECHNIC NEKEDE, OWERRI, IMO STATE - Federal Polytechnic Nekede,  Owerri">
            <a:extLst>
              <a:ext uri="{FF2B5EF4-FFF2-40B4-BE49-F238E27FC236}">
                <a16:creationId xmlns:a16="http://schemas.microsoft.com/office/drawing/2014/main" id="{47D066BD-780B-2147-9564-AE116BDF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41" y="420650"/>
            <a:ext cx="5978548" cy="33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2D2D12C-8A92-9346-FA92-AE599860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352" y="4949839"/>
            <a:ext cx="2533207" cy="159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59813"/>
            <a:ext cx="5638800" cy="23076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XSS  Reflected</a:t>
            </a:r>
            <a:endParaRPr lang="es-ES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39361"/>
            <a:ext cx="1295924" cy="1374648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23076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Esta vulnerabilidad compromete al usuario, pero no al servidor y lo que hace es inyectar código HTML o JavaScript en una web y tiene como fin que un navegador del usuario ejecute ese código inyectado de la página modificada. 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  <a:hlinkClick r:id="rId3"/>
              </a:rPr>
              <a:t>https://youtu.be/nC1wq_htXB4?t=14</a:t>
            </a:r>
            <a:endParaRPr lang="en-US" sz="170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700">
              <a:solidFill>
                <a:schemeClr val="tx2"/>
              </a:solidFill>
            </a:endParaRPr>
          </a:p>
        </p:txBody>
      </p:sp>
      <p:pic>
        <p:nvPicPr>
          <p:cNvPr id="4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529AF5E-D5FD-79A1-39F7-3ECB70A8AE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8497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9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EDBF2E-A547-F3B3-734D-64804201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Contramedidas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6D542-32F6-AC7E-D847-A380FFF4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647901" cy="2585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Se recomienda filtrar siempre la información procedente del usuario antes de hacer uso de ella. Generalmente con filtrar los caracteres </a:t>
            </a:r>
            <a:r>
              <a:rPr lang="es-ES" sz="1700" dirty="0">
                <a:solidFill>
                  <a:srgbClr val="FF0000"/>
                </a:solidFill>
                <a:ea typeface="+mn-lt"/>
                <a:cs typeface="+mn-lt"/>
              </a:rPr>
              <a:t>“&lt;” y “&gt;” 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sería suficiente, aunque se recomienda también filtrar los nombres de las etiquetas que pueden resultar peligrosas en este tipo de ataque como &lt;script&gt;, &lt;</a:t>
            </a:r>
            <a:r>
              <a:rPr lang="es-ES" sz="1700" dirty="0" err="1">
                <a:solidFill>
                  <a:schemeClr val="tx2"/>
                </a:solidFill>
                <a:ea typeface="+mn-lt"/>
                <a:cs typeface="+mn-lt"/>
              </a:rPr>
              <a:t>object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&gt;, &lt;applet&gt;, &lt;</a:t>
            </a:r>
            <a:r>
              <a:rPr lang="es-ES" sz="1700" dirty="0" err="1">
                <a:solidFill>
                  <a:schemeClr val="tx2"/>
                </a:solidFill>
                <a:ea typeface="+mn-lt"/>
                <a:cs typeface="+mn-lt"/>
              </a:rPr>
              <a:t>embed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&gt; y &lt;</a:t>
            </a:r>
            <a:r>
              <a:rPr lang="es-ES" sz="1700" dirty="0" err="1">
                <a:solidFill>
                  <a:schemeClr val="tx2"/>
                </a:solidFill>
                <a:ea typeface="+mn-lt"/>
                <a:cs typeface="+mn-lt"/>
              </a:rPr>
              <a:t>form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&gt;.</a:t>
            </a:r>
            <a:endParaRPr lang="es-ES" sz="1700" dirty="0">
              <a:solidFill>
                <a:schemeClr val="tx2"/>
              </a:solidFill>
            </a:endParaRPr>
          </a:p>
        </p:txBody>
      </p:sp>
      <p:pic>
        <p:nvPicPr>
          <p:cNvPr id="4" name="Imagen 4" descr="Imagen que contiene computadora, tabla, computer, escritorio&#10;&#10;Descripción generada automáticamente">
            <a:extLst>
              <a:ext uri="{FF2B5EF4-FFF2-40B4-BE49-F238E27FC236}">
                <a16:creationId xmlns:a16="http://schemas.microsoft.com/office/drawing/2014/main" id="{4BBD32A2-9395-F5E1-1C54-D0CE7D6F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06" y="1622450"/>
            <a:ext cx="4817466" cy="3613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7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59813"/>
            <a:ext cx="5638800" cy="23076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XSS Stored</a:t>
            </a:r>
            <a:endParaRPr lang="es-ES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39361"/>
            <a:ext cx="1295924" cy="1374648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23076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Esta vulnerabilidad consiste en embeber código HTML o JavaScript en una aplicación web y llegar incluso a modificar la interfaz del sitio web. También compromete la seguridad del usuario como la anterior vulnerabilidad.</a:t>
            </a:r>
            <a:endParaRPr lang="en-US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  <a:hlinkClick r:id="rId3"/>
              </a:rPr>
              <a:t>https://youtu.be/VvTrlW-LYhM?t=7</a:t>
            </a: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Imagen 4" descr="Imagen que contiene señal, firmar&#10;&#10;Descripción generada automáticamente">
            <a:extLst>
              <a:ext uri="{FF2B5EF4-FFF2-40B4-BE49-F238E27FC236}">
                <a16:creationId xmlns:a16="http://schemas.microsoft.com/office/drawing/2014/main" id="{B43E272F-9975-8082-F51B-8FBF4E0351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46" r="-2" b="9112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6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EDBF2E-A547-F3B3-734D-64804201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Contramedidas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6D542-32F6-AC7E-D847-A380FFF4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647901" cy="2585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Se recomienda filtrar siempre la información procedente del usuario antes de hacer uso de ella. Generalmente con filtrar los caracteres </a:t>
            </a:r>
            <a:r>
              <a:rPr lang="es-ES" sz="1700" dirty="0">
                <a:solidFill>
                  <a:srgbClr val="FF0000"/>
                </a:solidFill>
                <a:ea typeface="+mn-lt"/>
                <a:cs typeface="+mn-lt"/>
              </a:rPr>
              <a:t>“&lt;” y “&gt;”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 sería suficiente, aunque se recomienda también filtrar los nombres de las etiquetas que pueden resultar peligrosas en este tipo de ataque como &lt;script&gt;, &lt;</a:t>
            </a:r>
            <a:r>
              <a:rPr lang="es-ES" sz="1700" dirty="0" err="1">
                <a:solidFill>
                  <a:schemeClr val="tx2"/>
                </a:solidFill>
                <a:ea typeface="+mn-lt"/>
                <a:cs typeface="+mn-lt"/>
              </a:rPr>
              <a:t>object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&gt;, &lt;applet&gt;, &lt;</a:t>
            </a:r>
            <a:r>
              <a:rPr lang="es-ES" sz="1700" dirty="0" err="1">
                <a:solidFill>
                  <a:schemeClr val="tx2"/>
                </a:solidFill>
                <a:ea typeface="+mn-lt"/>
                <a:cs typeface="+mn-lt"/>
              </a:rPr>
              <a:t>embed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&gt; y &lt;</a:t>
            </a:r>
            <a:r>
              <a:rPr lang="es-ES" sz="1700" dirty="0" err="1">
                <a:solidFill>
                  <a:schemeClr val="tx2"/>
                </a:solidFill>
                <a:ea typeface="+mn-lt"/>
                <a:cs typeface="+mn-lt"/>
              </a:rPr>
              <a:t>form</a:t>
            </a:r>
            <a:r>
              <a:rPr lang="es-ES" sz="1700" dirty="0">
                <a:solidFill>
                  <a:schemeClr val="tx2"/>
                </a:solidFill>
                <a:ea typeface="+mn-lt"/>
                <a:cs typeface="+mn-lt"/>
              </a:rPr>
              <a:t>&gt;</a:t>
            </a:r>
            <a:endParaRPr lang="es-ES" sz="1700">
              <a:solidFill>
                <a:schemeClr val="tx2"/>
              </a:solidFill>
            </a:endParaRPr>
          </a:p>
        </p:txBody>
      </p:sp>
      <p:pic>
        <p:nvPicPr>
          <p:cNvPr id="4" name="Imagen 4" descr="Imagen que contiene computadora, tabla, computer, escritorio&#10;&#10;Descripción generada automáticamente">
            <a:extLst>
              <a:ext uri="{FF2B5EF4-FFF2-40B4-BE49-F238E27FC236}">
                <a16:creationId xmlns:a16="http://schemas.microsoft.com/office/drawing/2014/main" id="{42944DAD-13CD-9B00-F502-5C55E7DC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06" y="1622450"/>
            <a:ext cx="4817466" cy="3613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Conclusión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38200" y="3429000"/>
            <a:ext cx="4647901" cy="2585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_tradnl" sz="1800">
                <a:solidFill>
                  <a:schemeClr val="tx2"/>
                </a:solidFill>
              </a:rPr>
              <a:t>Se han conseguido todos los objetivos del Proyecto</a:t>
            </a:r>
          </a:p>
          <a:p>
            <a:endParaRPr lang="es-ES_tradnl" sz="1800">
              <a:solidFill>
                <a:schemeClr val="tx2"/>
              </a:solidFill>
            </a:endParaRPr>
          </a:p>
          <a:p>
            <a:r>
              <a:rPr lang="es-ES_tradnl" sz="1800">
                <a:solidFill>
                  <a:schemeClr val="tx2"/>
                </a:solidFill>
              </a:rPr>
              <a:t>En este Proyecto se ha aprendido a defenderse y protegerse sobre estas vulnerabilidades</a:t>
            </a:r>
          </a:p>
          <a:p>
            <a:endParaRPr lang="es-ES_tradnl" sz="1800">
              <a:solidFill>
                <a:schemeClr val="tx2"/>
              </a:solidFill>
            </a:endParaRPr>
          </a:p>
        </p:txBody>
      </p:sp>
      <p:pic>
        <p:nvPicPr>
          <p:cNvPr id="4" name="Imagen 4" descr="Icono&#10;&#10;Descripción generada automáticamente">
            <a:extLst>
              <a:ext uri="{FF2B5EF4-FFF2-40B4-BE49-F238E27FC236}">
                <a16:creationId xmlns:a16="http://schemas.microsoft.com/office/drawing/2014/main" id="{50C7C437-C3A3-0AE6-2F45-12F9272A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819" y="1019556"/>
            <a:ext cx="3939440" cy="4818888"/>
          </a:xfrm>
          <a:prstGeom prst="rect">
            <a:avLst/>
          </a:prstGeom>
        </p:spPr>
      </p:pic>
      <p:pic>
        <p:nvPicPr>
          <p:cNvPr id="2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8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24C3BB7-AEC6-CC39-F417-F3FA09CF1A4F}"/>
              </a:ext>
            </a:extLst>
          </p:cNvPr>
          <p:cNvSpPr txBox="1">
            <a:spLocks/>
          </p:cNvSpPr>
          <p:nvPr/>
        </p:nvSpPr>
        <p:spPr>
          <a:xfrm>
            <a:off x="2012303" y="226462"/>
            <a:ext cx="10668000" cy="353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8000" dirty="0">
                <a:solidFill>
                  <a:schemeClr val="tx1"/>
                </a:solidFill>
              </a:rPr>
              <a:t>Muchas Gracias</a:t>
            </a:r>
          </a:p>
        </p:txBody>
      </p:sp>
      <p:pic>
        <p:nvPicPr>
          <p:cNvPr id="3074" name="Picture 2" descr="Ciberseguridad | Ayuntamiento de Las Rozas de Madrid">
            <a:extLst>
              <a:ext uri="{FF2B5EF4-FFF2-40B4-BE49-F238E27FC236}">
                <a16:creationId xmlns:a16="http://schemas.microsoft.com/office/drawing/2014/main" id="{D111AA11-E161-E4A5-CCA3-3E2FE0C3C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72329"/>
            <a:ext cx="6400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19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BB317211-3292-43D8-8824-C090DBAD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5" y="0"/>
            <a:ext cx="12188951" cy="6858000"/>
          </a:xfrm>
          <a:prstGeom prst="rect">
            <a:avLst/>
          </a:prstGeom>
          <a:blipFill dpi="0" rotWithShape="1">
            <a:blip r:embed="rId2">
              <a:alphaModFix amt="15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CFD6A-D051-2FDF-80A9-2AFA9C3B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03" y="24044"/>
            <a:ext cx="2935280" cy="2110440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ÍNDICE</a:t>
            </a:r>
          </a:p>
        </p:txBody>
      </p:sp>
      <p:pic>
        <p:nvPicPr>
          <p:cNvPr id="3" name="Picture 2" descr="Imágenes de Fondo Blanco | Vectores, fotos de stock y PSD gratuitos">
            <a:extLst>
              <a:ext uri="{FF2B5EF4-FFF2-40B4-BE49-F238E27FC236}">
                <a16:creationId xmlns:a16="http://schemas.microsoft.com/office/drawing/2014/main" id="{71B5908B-4840-6535-F3F0-C30EC9C8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3527"/>
            <a:ext cx="6825926" cy="537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ágenes de Fondo Blanco | Vectores, fotos de stock y PSD gratuitos">
            <a:extLst>
              <a:ext uri="{FF2B5EF4-FFF2-40B4-BE49-F238E27FC236}">
                <a16:creationId xmlns:a16="http://schemas.microsoft.com/office/drawing/2014/main" id="{462C7E09-1BAE-185D-E7C2-ADAA939E1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31" y="-139959"/>
            <a:ext cx="7222775" cy="699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1B88C07-3F58-5CA9-F396-46CBDE90E0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016981"/>
              </p:ext>
            </p:extLst>
          </p:nvPr>
        </p:nvGraphicFramePr>
        <p:xfrm>
          <a:off x="6195372" y="726538"/>
          <a:ext cx="4977905" cy="5017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4" name="Picture 10" descr="Siete consejos para potenciar la ciberseguridad en las organizaciones - IT  Masters Mag">
            <a:extLst>
              <a:ext uri="{FF2B5EF4-FFF2-40B4-BE49-F238E27FC236}">
                <a16:creationId xmlns:a16="http://schemas.microsoft.com/office/drawing/2014/main" id="{F2D61784-F7FE-A2D9-0E95-28FED4E1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82" y="3105870"/>
            <a:ext cx="3237843" cy="205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Que es DVWA y tipos de Seguridad</a:t>
            </a:r>
            <a:endParaRPr lang="es-ES" sz="3700">
              <a:solidFill>
                <a:schemeClr val="tx2"/>
              </a:solidFill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C37B1F2-97C2-86B8-9CB2-C4727581E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DVWA es un acrónimo de DAMM VULNERABLE WEB APP,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una aplicación web vulnerable programada en PHP/MYSQL. </a:t>
            </a:r>
          </a:p>
          <a:p>
            <a:r>
              <a:rPr lang="en-US" sz="1800">
                <a:solidFill>
                  <a:schemeClr val="tx2"/>
                </a:solidFill>
              </a:rPr>
              <a:t>Low</a:t>
            </a:r>
          </a:p>
          <a:p>
            <a:r>
              <a:rPr lang="en-US" sz="1800">
                <a:solidFill>
                  <a:schemeClr val="tx2"/>
                </a:solidFill>
              </a:rPr>
              <a:t>Medium</a:t>
            </a:r>
          </a:p>
          <a:p>
            <a:r>
              <a:rPr lang="en-US" sz="1800">
                <a:solidFill>
                  <a:schemeClr val="tx2"/>
                </a:solidFill>
              </a:rPr>
              <a:t>High</a:t>
            </a:r>
          </a:p>
          <a:p>
            <a:r>
              <a:rPr lang="en-US" sz="1800">
                <a:solidFill>
                  <a:schemeClr val="tx2"/>
                </a:solidFill>
              </a:rPr>
              <a:t>Imposible</a:t>
            </a:r>
          </a:p>
        </p:txBody>
      </p:sp>
    </p:spTree>
    <p:extLst>
      <p:ext uri="{BB962C8B-B14F-4D97-AF65-F5344CB8AC3E}">
        <p14:creationId xmlns:p14="http://schemas.microsoft.com/office/powerpoint/2010/main" val="196904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Vulnerabilidades trabajadas</a:t>
            </a:r>
            <a:endParaRPr lang="es-ES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01FF1E7A-9539-0CB9-7719-83035471C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745326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268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E76FC86-96D5-EAE3-2393-372AFE54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s-ES" b="0">
                <a:solidFill>
                  <a:schemeClr val="tx2"/>
                </a:solidFill>
                <a:ea typeface="+mj-lt"/>
                <a:cs typeface="+mj-lt"/>
              </a:rPr>
              <a:t>Instalación Docker + DVWA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DFED0-3899-6835-B6DA-A875B18C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500">
                <a:solidFill>
                  <a:schemeClr val="tx2"/>
                </a:solidFill>
                <a:ea typeface="+mn-lt"/>
                <a:cs typeface="+mn-lt"/>
                <a:hlinkClick r:id="rId3"/>
              </a:rPr>
              <a:t>https://youtu.be/xlvWc5Hx4fg?t=43</a:t>
            </a:r>
            <a:endParaRPr lang="es-ES" sz="150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s-ES" sz="1500">
                <a:solidFill>
                  <a:schemeClr val="tx2"/>
                </a:solidFill>
                <a:ea typeface="+mn-lt"/>
                <a:cs typeface="+mn-lt"/>
                <a:hlinkClick r:id="rId4"/>
              </a:rPr>
              <a:t>https://docs.docker.com/engine/install/debian/</a:t>
            </a:r>
            <a:r>
              <a:rPr lang="es-ES" sz="150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s-ES" sz="1500">
                <a:solidFill>
                  <a:schemeClr val="tx2"/>
                </a:solidFill>
                <a:ea typeface="+mn-lt"/>
                <a:cs typeface="+mn-lt"/>
                <a:hlinkClick r:id="rId5"/>
              </a:rPr>
              <a:t>https://hub.docker.com/r/vulnerables/web-dvwa</a:t>
            </a:r>
          </a:p>
          <a:p>
            <a:pPr>
              <a:lnSpc>
                <a:spcPct val="100000"/>
              </a:lnSpc>
            </a:pPr>
            <a:endParaRPr lang="es-ES" sz="15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s-ES" sz="15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s-ES" sz="1500">
              <a:solidFill>
                <a:schemeClr val="tx2"/>
              </a:solidFill>
            </a:endParaRPr>
          </a:p>
        </p:txBody>
      </p:sp>
      <p:pic>
        <p:nvPicPr>
          <p:cNvPr id="4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132E55D-97F1-DA96-FACA-30E20F978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557910"/>
            <a:ext cx="10515600" cy="35753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8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59813"/>
            <a:ext cx="5638800" cy="23076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SQL Injection</a:t>
            </a: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39361"/>
            <a:ext cx="1295924" cy="1374648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23076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Esta vulnerabilidad lo que llega a desencadenar son ataques de inyecciones de código SQL dentro de la web para extraer datos de esa base de datos. 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  <a:hlinkClick r:id="rId3"/>
              </a:rPr>
              <a:t>https://youtu.be/fSj3YJ6b8xE?t=6</a:t>
            </a: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4052EE8-8676-AA3F-6F45-64A09326EF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93" r="-3" b="6690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3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EDBF2E-A547-F3B3-734D-64804201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Contramedidas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6D542-32F6-AC7E-D847-A380FFF4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647901" cy="25856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Limitar los caracteres que puede leer o usar (‘ “ \), es decir, comprobar lo introducido y si es un comando bloquearlo.</a:t>
            </a:r>
            <a:endParaRPr lang="es-ES" sz="1800">
              <a:solidFill>
                <a:schemeClr val="tx2"/>
              </a:solidFill>
            </a:endParaRPr>
          </a:p>
        </p:txBody>
      </p:sp>
      <p:pic>
        <p:nvPicPr>
          <p:cNvPr id="4" name="Imagen 4" descr="Imagen que contiene computadora, tabla, computer, escritorio&#10;&#10;Descripción generada automáticamente">
            <a:extLst>
              <a:ext uri="{FF2B5EF4-FFF2-40B4-BE49-F238E27FC236}">
                <a16:creationId xmlns:a16="http://schemas.microsoft.com/office/drawing/2014/main" id="{18B26562-7BB5-1E77-A979-EB450833D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06" y="1622450"/>
            <a:ext cx="4817466" cy="3613099"/>
          </a:xfrm>
          <a:prstGeom prst="rect">
            <a:avLst/>
          </a:prstGeom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59813"/>
            <a:ext cx="5638800" cy="23076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SQL Injection Blind</a:t>
            </a:r>
            <a:endParaRPr lang="es-ES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AB1E0-FFE6-4D14-96E0-C0F76F64B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 rot="16200000">
            <a:off x="36314" y="-39361"/>
            <a:ext cx="1295924" cy="1374648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23076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Es muy parecido a la anterior vulnerabilidad, pero la diferencia es que esta vulnerabilidad nos muestra errores al producirse resultados incorrectos.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  <a:hlinkClick r:id="rId3"/>
              </a:rPr>
              <a:t>https://youtu.be/1UoA8tE8vy8?t=5</a:t>
            </a: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Imagen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156B4A55-FCE2-C88A-0C2C-C568E6A2F1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86" r="-3" b="-3"/>
          <a:stretch/>
        </p:blipFill>
        <p:spPr>
          <a:xfrm>
            <a:off x="619840" y="3003970"/>
            <a:ext cx="11084189" cy="385403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47E834-B9F5-403B-98C3-A4B024A64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9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EDBF2E-A547-F3B3-734D-64804201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4648200" cy="2831136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Contramedidas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6D542-32F6-AC7E-D847-A380FFF48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647901" cy="258561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500">
                <a:solidFill>
                  <a:schemeClr val="tx2"/>
                </a:solidFill>
                <a:ea typeface="+mn-lt"/>
                <a:cs typeface="+mn-lt"/>
              </a:rPr>
              <a:t>Filtrado en tiempo de ejecución y bajo demanda. </a:t>
            </a:r>
          </a:p>
          <a:p>
            <a:pPr>
              <a:lnSpc>
                <a:spcPct val="100000"/>
              </a:lnSpc>
            </a:pPr>
            <a:r>
              <a:rPr lang="es-ES" sz="1500">
                <a:solidFill>
                  <a:schemeClr val="tx2"/>
                </a:solidFill>
                <a:ea typeface="+mn-lt"/>
                <a:cs typeface="+mn-lt"/>
              </a:rPr>
              <a:t>Hacer uso de las funciones mysql_real_escape_string() y stripslashes() , a la hora de filtrar los datos recibidos para realizar la consulta. </a:t>
            </a:r>
          </a:p>
          <a:p>
            <a:pPr>
              <a:lnSpc>
                <a:spcPct val="100000"/>
              </a:lnSpc>
            </a:pPr>
            <a:r>
              <a:rPr lang="es-ES" sz="1500">
                <a:solidFill>
                  <a:schemeClr val="tx2"/>
                </a:solidFill>
                <a:ea typeface="+mn-lt"/>
                <a:cs typeface="+mn-lt"/>
              </a:rPr>
              <a:t>Usos de las librerías de lenguajes, es decir que verifiquen lo introducido por el usuario y así bloquearlo si es código.</a:t>
            </a:r>
            <a:endParaRPr lang="es-ES" sz="1500">
              <a:solidFill>
                <a:schemeClr val="tx2"/>
              </a:solidFill>
            </a:endParaRP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6CE55A0-21A2-E208-46E0-D7748BC13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06" y="1622450"/>
            <a:ext cx="4817466" cy="3613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6133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301B26"/>
      </a:dk2>
      <a:lt2>
        <a:srgbClr val="F0F3F3"/>
      </a:lt2>
      <a:accent1>
        <a:srgbClr val="C34D5A"/>
      </a:accent1>
      <a:accent2>
        <a:srgbClr val="B13B79"/>
      </a:accent2>
      <a:accent3>
        <a:srgbClr val="C34DBC"/>
      </a:accent3>
      <a:accent4>
        <a:srgbClr val="873BB1"/>
      </a:accent4>
      <a:accent5>
        <a:srgbClr val="674DC3"/>
      </a:accent5>
      <a:accent6>
        <a:srgbClr val="3B52B1"/>
      </a:accent6>
      <a:hlink>
        <a:srgbClr val="8054C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545</Words>
  <Application>Microsoft Office PowerPoint</Application>
  <PresentationFormat>Panorámica</PresentationFormat>
  <Paragraphs>56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BlockprintVTI</vt:lpstr>
      <vt:lpstr>DVWA</vt:lpstr>
      <vt:lpstr>ÍNDICE</vt:lpstr>
      <vt:lpstr>Que es DVWA y tipos de Seguridad</vt:lpstr>
      <vt:lpstr>Vulnerabilidades trabajadas</vt:lpstr>
      <vt:lpstr>Instalación Docker + DVWA</vt:lpstr>
      <vt:lpstr>SQL Injection</vt:lpstr>
      <vt:lpstr>Contramedidas</vt:lpstr>
      <vt:lpstr>SQL Injection Blind</vt:lpstr>
      <vt:lpstr>Contramedidas</vt:lpstr>
      <vt:lpstr>XSS  Reflected</vt:lpstr>
      <vt:lpstr>Contramedidas</vt:lpstr>
      <vt:lpstr>XSS Stored</vt:lpstr>
      <vt:lpstr>Contramedidas</vt:lpstr>
      <vt:lpstr>Conclusión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Pedro García Vicente</cp:lastModifiedBy>
  <cp:revision>174</cp:revision>
  <dcterms:created xsi:type="dcterms:W3CDTF">2019-10-16T03:03:10Z</dcterms:created>
  <dcterms:modified xsi:type="dcterms:W3CDTF">2022-05-23T11:42:46Z</dcterms:modified>
</cp:coreProperties>
</file>