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14.09.2015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01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14.09.2015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521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14.09.2015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385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14.09.2015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764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14.09.2015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333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14.09.2015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99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14.09.2015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633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14.09.2015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755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14.09.2015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89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14.09.2015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04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14.09.2015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535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58C92-2DAA-4680-BF5B-FC0235EF6719}" type="datetimeFigureOut">
              <a:rPr lang="de-CH" smtClean="0"/>
              <a:t>14.09.2015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68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tere\Documents\9IX_PM Meth Stats\Prese Gruezi15\mich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57" y="2132856"/>
            <a:ext cx="12700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etere\Documents\9IX_PM Meth Stats\Prese Gruezi15\neel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451" y="2368426"/>
            <a:ext cx="126235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etere\Documents\9IX_PM Meth Stats\Prese Gruezi15\tabe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68" y="2977406"/>
            <a:ext cx="1255925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etere\Pictures\io_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280" y="2636912"/>
            <a:ext cx="150932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60913" y="2368426"/>
            <a:ext cx="504056" cy="2298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55975" y="2332422"/>
            <a:ext cx="344581" cy="2298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9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Edelsbrunner  Peter</dc:creator>
  <cp:lastModifiedBy>Edelsbrunner  Peter</cp:lastModifiedBy>
  <cp:revision>2</cp:revision>
  <dcterms:created xsi:type="dcterms:W3CDTF">2015-09-13T23:46:15Z</dcterms:created>
  <dcterms:modified xsi:type="dcterms:W3CDTF">2015-09-13T23:51:04Z</dcterms:modified>
</cp:coreProperties>
</file>