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050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8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6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7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8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13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75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48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76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0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D947-9D2B-4A51-B851-AC3ECB376F28}" type="datetimeFigureOut">
              <a:rPr lang="de-CH" smtClean="0"/>
              <a:t>08.04.2015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B080-F155-49F4-B1F4-644021CE04A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3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6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duguide.org/education/article_images/istock_myshotz-1-four-tough-teen-boys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08115"/>
            <a:ext cx="26955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ellzbro.com/wp-content/uploads/2014/05/alpha-male-characteris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95" y="-1613383"/>
            <a:ext cx="3442794" cy="22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ny pic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0" y="620688"/>
            <a:ext cx="3528392" cy="273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kf10j.files.wordpress.com/2011/04/7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95" y="16715"/>
            <a:ext cx="1857136" cy="24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46873"/>
            <a:ext cx="1771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://3219a2.medialib.glogster.com/media/8c/8cc9f57141125fd580457e4cf3239577535ebcff4559c762b811f9f2202e5f57/ryan-sheckl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6934" y="3458337"/>
            <a:ext cx="25908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s://s-media-cache-ak0.pinimg.com/236x/92/25/b8/9225b80dbf2a6bb43a95a8027baaf64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8" y="4868439"/>
            <a:ext cx="22479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dbjpq4m8xws63.cloudfront.net/gallery/image/nerds-2-640x7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8439"/>
            <a:ext cx="2445826" cy="27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1.media.dorkly.cvcdn.com/52/57/9abe72e28ada2d85f91db2893c5ccc8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6572" y="2162"/>
            <a:ext cx="3500817" cy="27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heanatomist.files.wordpress.com/2008/06/d_hoffmann_kid_photosc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262" y="2531006"/>
            <a:ext cx="482747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s://s-media-cache-ak0.pinimg.com/236x/c6/17/f6/c617f674af9f8b8ba8a54da69641d47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431925"/>
            <a:ext cx="2247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brokeassstuart.com/ny/files/2011/09/clueless-schoolgirl-fall-fashion-inspiration-300x22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theage.com.au/ffxImage/urlpicture_id_1069522603477_2003/11/25/michelle_rodriguez,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42988"/>
            <a:ext cx="3810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cdn2-b.examiner.com/sites/default/files/styles/image_content_width/hash/38/b0/38b029f91dc6520e0e85c4cc678a05af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38288"/>
            <a:ext cx="48196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images4.fanpop.com/image/photos/24000000/2x20-Prom-Queen-sam-and-quinn-24017696-1280-72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27164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mybergen.com/sites/default/files/events/img/Banstable%20King%20and%20Queen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365" y="-544413"/>
            <a:ext cx="2348744" cy="25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2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http://www.mybergen.com/sites/default/files/events/img/Banstable%20King%20and%20Que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15151"/>
            <a:ext cx="1800200" cy="19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79912" y="3989073"/>
            <a:ext cx="1512168" cy="0"/>
          </a:xfrm>
          <a:prstGeom prst="straightConnector1">
            <a:avLst/>
          </a:prstGeom>
          <a:ln w="1016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encrypted-tbn2.gstatic.com/images?q=tbn:ANd9GcTDQKoicrRxkB52QEeH_egK225xv6-rdvnAO1SRepnRJT4iJw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27060"/>
            <a:ext cx="2000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ccr-democracy.uzh.ch/peer_mentoring/images/peer_mentorin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2520280" cy="17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http://3219a2.medialib.glogster.com/media/8c/8cc9f57141125fd580457e4cf3239577535ebcff4559c762b811f9f2202e5f57/ryan-sheckl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19" y="908720"/>
            <a:ext cx="1641288" cy="17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1" descr="http://cdn2-b.examiner.com/sites/default/files/styles/image_content_width/hash/38/b0/38b029f91dc6520e0e85c4cc678a05a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00" y="990877"/>
            <a:ext cx="2409824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kf10j.files.wordpress.com/2011/04/7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85184"/>
            <a:ext cx="1277494" cy="17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3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7</cp:revision>
  <dcterms:created xsi:type="dcterms:W3CDTF">2015-04-07T22:11:54Z</dcterms:created>
  <dcterms:modified xsi:type="dcterms:W3CDTF">2015-04-07T22:43:39Z</dcterms:modified>
</cp:coreProperties>
</file>