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019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649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25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755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55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079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94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22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7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5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500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9103-5AF8-42B9-8ABD-2DC59A0F5665}" type="datetimeFigureOut">
              <a:rPr lang="de-CH" smtClean="0"/>
              <a:t>17.04.2015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EBDA-569C-4D1D-A912-61F764BFE4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69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6.jpeg"/><Relationship Id="rId4" Type="http://schemas.openxmlformats.org/officeDocument/2006/relationships/image" Target="../media/image12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2.jpeg"/><Relationship Id="rId7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jpe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jpeg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2.cdn.turner.com/cnn/dam/assets/120131041107-granderson-teen-boys-story-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5" y="2996952"/>
            <a:ext cx="3655741" cy="20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.guim.co.uk/sys-images/Admin/BkFill/Default_image_group/2011/4/16/1302959227055/Teenage-girls-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86" y="498073"/>
            <a:ext cx="3661650" cy="21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50710" y="2780928"/>
            <a:ext cx="14401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40" y="5229200"/>
            <a:ext cx="72009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http://upload.wikimedia.org/wikipedia/commons/5/57/Kipp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925" y="2240384"/>
            <a:ext cx="862013" cy="1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polpix.sueddeutsche.com/bild/1.1389222.1355296962/860x860/kiffen-cannabis-marihuana-drogen-such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1659700" cy="12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elitedaily.com/wp-content/uploads/2012/02/alcohol-drinking-fun-girls-hair-party-Favim.com-100408_large-485x32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81" y="1916832"/>
            <a:ext cx="1469881" cy="97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rapgenius.com/7d233adcf44d1d0583e7d56c2e7e75ea.500x374x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70" y="3164936"/>
            <a:ext cx="2170998" cy="16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a.dilcdn.com/bl/wp-content/uploads/sites/8/2012/01/dont-make-out-in-front-of-m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669" y="404664"/>
            <a:ext cx="1244543" cy="17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11560" y="5229200"/>
            <a:ext cx="7795102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8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http://static.guim.co.uk/sys-images/Arts/Arts_/Pictures/2011/6/2/1307026469250/Teenage-girl-smoking-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8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 descr="http://3219a2.medialib.glogster.com/media/8c/8cc9f57141125fd580457e4cf3239577535ebcff4559c762b811f9f2202e5f57/ryan-sheck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1440160" cy="155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1" descr="http://cdn2-b.examiner.com/sites/default/files/styles/image_content_width/hash/38/b0/38b029f91dc6520e0e85c4cc678a05a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80991"/>
            <a:ext cx="2086267" cy="139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993971" y="1471018"/>
            <a:ext cx="1730157" cy="130991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http://polpix.sueddeutsche.com/bild/1.1389222.1355296962/860x860/kiffen-cannabis-marihuana-drogen-suc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54" y="3146089"/>
            <a:ext cx="1371668" cy="100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elitedaily.com/wp-content/uploads/2012/02/alcohol-drinking-fun-girls-hair-party-Favim.com-100408_large-485x32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36" y="1957177"/>
            <a:ext cx="1469881" cy="97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ages.rapgenius.com/7d233adcf44d1d0583e7d56c2e7e75ea.500x374x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608" y="2933057"/>
            <a:ext cx="1628153" cy="121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a.dilcdn.com/bl/wp-content/uploads/sites/8/2012/01/dont-make-out-in-front-of-m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39" y="1787383"/>
            <a:ext cx="967269" cy="135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lendaletherapy.org/wp-content/uploads/2013/05/Kozzi-teenage-friends-sitting-outdoors-1673-X-125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578629"/>
            <a:ext cx="2736304" cy="18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098" idx="3"/>
          </p:cNvCxnSpPr>
          <p:nvPr/>
        </p:nvCxnSpPr>
        <p:spPr>
          <a:xfrm flipV="1">
            <a:off x="3563889" y="2933057"/>
            <a:ext cx="2160239" cy="585352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7704" y="1999124"/>
            <a:ext cx="1" cy="1159011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560" y="4509120"/>
            <a:ext cx="7795102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89475"/>
            <a:ext cx="5184576" cy="216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1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imots.com/wp-content/uploads/2014/04/Lovely-Pink-Teen-Girl-Bedroom-Interior-Decora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71" y="2291070"/>
            <a:ext cx="23812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993971" y="981160"/>
            <a:ext cx="1730157" cy="130991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http://polpix.sueddeutsche.com/bild/1.1389222.1355296962/860x860/kiffen-cannabis-marihuana-drogen-suc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54" y="2656231"/>
            <a:ext cx="1371668" cy="100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elitedaily.com/wp-content/uploads/2012/02/alcohol-drinking-fun-girls-hair-party-Favim.com-100408_large-485x3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36" y="1467319"/>
            <a:ext cx="1469881" cy="97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ages.rapgenius.com/7d233adcf44d1d0583e7d56c2e7e75ea.500x374x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608" y="2443199"/>
            <a:ext cx="1628153" cy="121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a.dilcdn.com/bl/wp-content/uploads/sites/8/2012/01/dont-make-out-in-front-of-m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39" y="1297525"/>
            <a:ext cx="967269" cy="135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3563889" y="2443199"/>
            <a:ext cx="2160239" cy="585352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560" y="4019262"/>
            <a:ext cx="7795102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://i2.cdn.turner.com/cnn/dam/assets/120131041107-granderson-teen-boys-story-to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0045"/>
            <a:ext cx="1639517" cy="9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static.guim.co.uk/sys-images/Admin/BkFill/Default_image_group/2011/4/16/1302959227055/Teenage-girls-00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312"/>
            <a:ext cx="1632858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06733"/>
            <a:ext cx="5319117" cy="275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92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006221" y="2200401"/>
            <a:ext cx="529472" cy="1441964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http://polpix.sueddeutsche.com/bild/1.1389222.1355296962/860x860/kiffen-cannabis-marihuana-drogen-suc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56" y="3715723"/>
            <a:ext cx="1025589" cy="75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elitedaily.com/wp-content/uploads/2012/02/alcohol-drinking-fun-girls-hair-party-Favim.com-100408_large-485x3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3756943"/>
            <a:ext cx="108459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ages.rapgenius.com/7d233adcf44d1d0583e7d56c2e7e75ea.500x374x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58" y="3730688"/>
            <a:ext cx="1296144" cy="96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a.dilcdn.com/bl/wp-content/uploads/sites/8/2012/01/dont-make-out-in-front-of-m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13" y="3715723"/>
            <a:ext cx="610685" cy="85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2946294" y="2576890"/>
            <a:ext cx="761610" cy="1020003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18502" y="668955"/>
            <a:ext cx="54698" cy="561662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image1.spreadshirtmedia.com/image-server/v1/products/20293179/views/1,width=378,height=378,appearanceId=2/no-risk-no-fun-Cap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253"/>
            <a:ext cx="2348825" cy="23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446381" y="2328478"/>
            <a:ext cx="648072" cy="1313887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726301" y="2444765"/>
            <a:ext cx="72008" cy="115212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58" y="1423989"/>
            <a:ext cx="4192543" cy="395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2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006221" y="2200401"/>
            <a:ext cx="529472" cy="1441964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54888" y="4791206"/>
            <a:ext cx="608800" cy="65401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18502" y="668955"/>
            <a:ext cx="54698" cy="561662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image1.spreadshirtmedia.com/image-server/v1/products/20293179/views/1,width=378,height=378,appearanceId=2/no-risk-no-fun-Ca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253"/>
            <a:ext cx="2348825" cy="23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770417" y="2708920"/>
            <a:ext cx="0" cy="259228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cdn1.coresites.mpora.com/mpora_new/wp-content/uploads/2014/06/hamboards-v-skateboarding-surfing-35-pic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69" y="476672"/>
            <a:ext cx="2994929" cy="19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Bildergebnis für smoke suc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" name="AutoShape 8" descr="Bildergebnis für smoke suck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4106" name="Picture 10" descr="http://smokeforwhat.com/img/no_smoking_signs/smoke-sucks-middle-fing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69" y="3717032"/>
            <a:ext cx="175519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http://3219a2.medialib.glogster.com/media/8c/8cc9f57141125fd580457e4cf3239577535ebcff4559c762b811f9f2202e5f57/ryan-sheckl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45224"/>
            <a:ext cx="1054944" cy="114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0852" y="461038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dirty="0" smtClean="0"/>
              <a:t>-</a:t>
            </a:r>
            <a:endParaRPr lang="de-CH" sz="6000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871515" cy="249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22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93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http://graphics8.nytimes.com/images/2008/09/13/world/13chile_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71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9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Edelsbrunner  Peter</dc:creator>
  <cp:lastModifiedBy>Edelsbrunner  Peter</cp:lastModifiedBy>
  <cp:revision>12</cp:revision>
  <dcterms:created xsi:type="dcterms:W3CDTF">2015-04-12T11:25:55Z</dcterms:created>
  <dcterms:modified xsi:type="dcterms:W3CDTF">2015-04-17T16:20:51Z</dcterms:modified>
</cp:coreProperties>
</file>