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128" d="100"/>
          <a:sy n="128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0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21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38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6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333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9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633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55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8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3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8C92-2DAA-4680-BF5B-FC0235EF6719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F4E9-E9BF-4484-9DB0-7263CE57FD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68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e\Documents\9IX_PM Meth Stats\Prese Gruezi15\mich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57" y="2132856"/>
            <a:ext cx="12700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tere\Documents\9IX_PM Meth Stats\Prese Gruezi15\nee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51" y="2368426"/>
            <a:ext cx="12623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etere\Documents\9IX_PM Meth Stats\Prese Gruezi15\tabe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8" y="2977406"/>
            <a:ext cx="1255925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etere\Pictures\io_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80" y="2636912"/>
            <a:ext cx="150932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60913" y="2368426"/>
            <a:ext cx="504056" cy="229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5975" y="2332422"/>
            <a:ext cx="344581" cy="229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264748" cy="230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55776" y="2012905"/>
            <a:ext cx="244036" cy="119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1979712" y="2243019"/>
            <a:ext cx="244036" cy="192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/>
          <p:cNvSpPr/>
          <p:nvPr/>
        </p:nvSpPr>
        <p:spPr>
          <a:xfrm>
            <a:off x="2915816" y="2491224"/>
            <a:ext cx="244036" cy="119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45894"/>
            <a:ext cx="3807815" cy="219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4" y="4221088"/>
            <a:ext cx="2362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\\eaw-homedirs\friedrma$\Desktop\Fotos\Laborwoche 2\IMG_09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03096"/>
            <a:ext cx="2374902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etere\Documents\9IX_PM Meth Stats\Prese Gruezi15\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41680"/>
            <a:ext cx="2057381" cy="30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1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264748" cy="230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55776" y="2012905"/>
            <a:ext cx="244036" cy="119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1979712" y="2243019"/>
            <a:ext cx="244036" cy="192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/>
          <p:cNvSpPr/>
          <p:nvPr/>
        </p:nvSpPr>
        <p:spPr>
          <a:xfrm>
            <a:off x="2915816" y="2491224"/>
            <a:ext cx="244036" cy="119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45894"/>
            <a:ext cx="3807815" cy="219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4" y="4221088"/>
            <a:ext cx="2362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\\eaw-homedirs\friedrma$\Desktop\Fotos\Laborwoche 2\IMG_09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03096"/>
            <a:ext cx="2374902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178156" y="4752373"/>
            <a:ext cx="5112692" cy="21330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CH" dirty="0" err="1" smtClean="0"/>
              <a:t>Dear</a:t>
            </a:r>
            <a:r>
              <a:rPr lang="de-CH" dirty="0" smtClean="0"/>
              <a:t> </a:t>
            </a:r>
            <a:r>
              <a:rPr lang="de-CH" dirty="0" err="1" smtClean="0"/>
              <a:t>Author</a:t>
            </a:r>
            <a:r>
              <a:rPr lang="de-CH" dirty="0" smtClean="0"/>
              <a:t>,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call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research</a:t>
            </a:r>
            <a:r>
              <a:rPr lang="de-CH" dirty="0" smtClean="0"/>
              <a:t>, I </a:t>
            </a:r>
            <a:r>
              <a:rPr lang="de-CH" dirty="0" err="1" smtClean="0"/>
              <a:t>call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shit</a:t>
            </a:r>
            <a:r>
              <a:rPr lang="de-CH" dirty="0" smtClean="0"/>
              <a:t>, </a:t>
            </a:r>
            <a:r>
              <a:rPr lang="de-CH" dirty="0" err="1" smtClean="0"/>
              <a:t>and</a:t>
            </a:r>
            <a:r>
              <a:rPr lang="de-CH" dirty="0" smtClean="0"/>
              <a:t> I </a:t>
            </a:r>
            <a:r>
              <a:rPr lang="de-CH" dirty="0" err="1" smtClean="0"/>
              <a:t>tell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.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… </a:t>
            </a:r>
            <a:r>
              <a:rPr lang="de-CH" dirty="0" err="1" smtClean="0"/>
              <a:t>Being</a:t>
            </a:r>
            <a:r>
              <a:rPr lang="de-CH" dirty="0" smtClean="0"/>
              <a:t> </a:t>
            </a:r>
            <a:r>
              <a:rPr lang="de-CH" dirty="0" err="1" smtClean="0"/>
              <a:t>suspicious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r>
              <a:rPr lang="de-CH" dirty="0" smtClean="0"/>
              <a:t>,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repeated</a:t>
            </a:r>
            <a:r>
              <a:rPr lang="de-CH" dirty="0" smtClean="0"/>
              <a:t> </a:t>
            </a:r>
            <a:r>
              <a:rPr lang="de-CH" err="1" smtClean="0"/>
              <a:t>your</a:t>
            </a:r>
            <a:r>
              <a:rPr lang="de-CH" smtClean="0"/>
              <a:t> calculations. </a:t>
            </a:r>
            <a:r>
              <a:rPr lang="de-CH" dirty="0" smtClean="0"/>
              <a:t>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violation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err="1" smtClean="0"/>
              <a:t>various</a:t>
            </a:r>
            <a:r>
              <a:rPr lang="de-CH" smtClean="0"/>
              <a:t> assumptions, your regression results are neither trustworthy nor worth anything else. Perhaps </a:t>
            </a:r>
            <a:r>
              <a:rPr lang="de-CH" i="1" smtClean="0"/>
              <a:t>Mickey Mouse </a:t>
            </a:r>
            <a:r>
              <a:rPr lang="de-CH" smtClean="0"/>
              <a:t>might be a serious enough publisher for your research.</a:t>
            </a:r>
          </a:p>
          <a:p>
            <a:pPr marL="0" indent="0">
              <a:buNone/>
            </a:pPr>
            <a:r>
              <a:rPr lang="de-CH" smtClean="0"/>
              <a:t>I suggest you a deal: If you find out yourself which assumptions are violated AND present an appropriate solution, I will further consider your Mickey Mouse  manuscript for publication.</a:t>
            </a:r>
          </a:p>
          <a:p>
            <a:pPr marL="0" indent="0">
              <a:buNone/>
            </a:pPr>
            <a:r>
              <a:rPr lang="de-CH" b="1" smtClean="0"/>
              <a:t>Pledge for resubmit after major revision! Good luck and good speed!</a:t>
            </a:r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r>
              <a:rPr lang="de-CH" smtClean="0"/>
              <a:t>p.s. To give you some hints, we give some thoughts on your data.</a:t>
            </a:r>
          </a:p>
          <a:p>
            <a:pPr marL="0" indent="0">
              <a:buNone/>
            </a:pPr>
            <a:r>
              <a:rPr lang="de-CH" smtClean="0"/>
              <a:t>Let us discuss the issues in detail…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14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tere\Documents\9IX_PM Meth Stats\Prese Gruezi15\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2057381" cy="30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\\eaw-homedirs\friedrma$\Desktop\Fotos\Laborwoche 2\IMG_09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26" y="2564904"/>
            <a:ext cx="2374902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5829"/>
            <a:ext cx="2362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7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tere\Documents\9IX_PM Meth Stats\Prese Gruezi15\aeger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1828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etere\Documents\9IX_PM Meth Stats\Prese Gruezi15\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52" y="2680432"/>
            <a:ext cx="2047048" cy="142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5" descr="Image result for pizza ess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AutoShape 7" descr="Image result for pizza ess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AutoShape 9" descr="Image result for pizza ess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57" y="2811150"/>
            <a:ext cx="1801029" cy="11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5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5827"/>
            <a:ext cx="2592288" cy="160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petere\Documents\9IX_PM Meth Stats\Prese Gruezi15\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4104456" cy="119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tere\Documents\9IX_PM Meth Stats\Prese Gruezi15\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013272" cy="151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etere\Documents\9IX_PM Meth Stats\Prese Gruezi15\m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39184"/>
            <a:ext cx="3168352" cy="21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0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tere\Documents\9IX_PM Meth Stats\Prese Gruezi15\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7"/>
            <a:ext cx="4392488" cy="12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6</cp:revision>
  <dcterms:created xsi:type="dcterms:W3CDTF">2015-09-13T23:46:15Z</dcterms:created>
  <dcterms:modified xsi:type="dcterms:W3CDTF">2015-09-21T15:13:12Z</dcterms:modified>
</cp:coreProperties>
</file>