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B99-B2AE-471E-9DBD-6584ED492443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B632-75E8-4FCE-9028-7C5FF9D54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6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B99-B2AE-471E-9DBD-6584ED492443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B632-75E8-4FCE-9028-7C5FF9D54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7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B99-B2AE-471E-9DBD-6584ED492443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B632-75E8-4FCE-9028-7C5FF9D54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5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B99-B2AE-471E-9DBD-6584ED492443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B632-75E8-4FCE-9028-7C5FF9D54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2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B99-B2AE-471E-9DBD-6584ED492443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B632-75E8-4FCE-9028-7C5FF9D54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6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B99-B2AE-471E-9DBD-6584ED492443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B632-75E8-4FCE-9028-7C5FF9D54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8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B99-B2AE-471E-9DBD-6584ED492443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B632-75E8-4FCE-9028-7C5FF9D54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2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B99-B2AE-471E-9DBD-6584ED492443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B632-75E8-4FCE-9028-7C5FF9D54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2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B99-B2AE-471E-9DBD-6584ED492443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B632-75E8-4FCE-9028-7C5FF9D54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46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B99-B2AE-471E-9DBD-6584ED492443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B632-75E8-4FCE-9028-7C5FF9D54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5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B99-B2AE-471E-9DBD-6584ED492443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B632-75E8-4FCE-9028-7C5FF9D54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0FB99-B2AE-471E-9DBD-6584ED492443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BB632-75E8-4FCE-9028-7C5FF9D54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5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Won Jae</dc:creator>
  <cp:lastModifiedBy>Lee Won Jae</cp:lastModifiedBy>
  <cp:revision>1</cp:revision>
  <dcterms:created xsi:type="dcterms:W3CDTF">2019-01-09T07:42:52Z</dcterms:created>
  <dcterms:modified xsi:type="dcterms:W3CDTF">2019-01-09T07:43:01Z</dcterms:modified>
</cp:coreProperties>
</file>