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5" r:id="rId7"/>
    <p:sldId id="270" r:id="rId8"/>
    <p:sldId id="263" r:id="rId9"/>
    <p:sldId id="272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4E"/>
    <a:srgbClr val="F6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947" autoAdjust="0"/>
  </p:normalViewPr>
  <p:slideViewPr>
    <p:cSldViewPr snapToGrid="0">
      <p:cViewPr varScale="1">
        <p:scale>
          <a:sx n="78" d="100"/>
          <a:sy n="78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5044" y="603518"/>
            <a:ext cx="8045373" cy="5483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896" y="6052455"/>
            <a:ext cx="4981668" cy="1164226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на таксиметрови компании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94757" y="56241"/>
            <a:ext cx="3605843" cy="116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Петър Бечев </a:t>
            </a:r>
          </a:p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МГ „Акад. К. Повов“</a:t>
            </a:r>
            <a:endPara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6" y="-575543"/>
            <a:ext cx="7890654" cy="7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0724" r="3399" b="26751"/>
          <a:stretch/>
        </p:blipFill>
        <p:spPr>
          <a:xfrm>
            <a:off x="1632449" y="208651"/>
            <a:ext cx="4821663" cy="17815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94" y="1619416"/>
            <a:ext cx="3592860" cy="416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е реализиран с помощта на: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Microsoft Visual Studio 2015</a:t>
            </a:r>
            <a:endParaRPr lang="bg-B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MVC 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Platform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Console API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9" y="463260"/>
            <a:ext cx="10479932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259" b="15145"/>
          <a:stretch/>
        </p:blipFill>
        <p:spPr>
          <a:xfrm>
            <a:off x="1632450" y="2482624"/>
            <a:ext cx="4821663" cy="200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9" y="4977113"/>
            <a:ext cx="6405623" cy="11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995" y="1988106"/>
            <a:ext cx="740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</a:t>
            </a:r>
          </a:p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 ВНИМАНИЕТО!</a:t>
            </a:r>
            <a:endParaRPr lang="bg-BG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8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0" y="2288174"/>
            <a:ext cx="8187071" cy="4064627"/>
          </a:xfrm>
        </p:spPr>
        <p:txBody>
          <a:bodyPr/>
          <a:lstStyle/>
          <a:p>
            <a:pPr algn="ctr"/>
            <a:r>
              <a:rPr lang="bg-BG" dirty="0" smtClean="0"/>
              <a:t>ИДеята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27" y="913768"/>
            <a:ext cx="3675655" cy="36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Цели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84" y="1506274"/>
            <a:ext cx="10178322" cy="3593591"/>
          </a:xfrm>
        </p:spPr>
        <p:txBody>
          <a:bodyPr/>
          <a:lstStyle/>
          <a:p>
            <a:r>
              <a:rPr lang="bg-BG" dirty="0" smtClean="0"/>
              <a:t>По-сигурно </a:t>
            </a:r>
            <a:r>
              <a:rPr lang="bg-BG" dirty="0"/>
              <a:t>и лесно управление на таксиметрови </a:t>
            </a:r>
            <a:r>
              <a:rPr lang="bg-BG" dirty="0" smtClean="0"/>
              <a:t>компании</a:t>
            </a:r>
          </a:p>
          <a:p>
            <a:r>
              <a:rPr lang="bg-BG" dirty="0" smtClean="0"/>
              <a:t>Без повече радиостанции, защото шофьорите получават заявките дирек</a:t>
            </a:r>
            <a:r>
              <a:rPr lang="bg-BG" dirty="0"/>
              <a:t>т</a:t>
            </a:r>
            <a:r>
              <a:rPr lang="bg-BG" dirty="0" smtClean="0"/>
              <a:t>но на своя таблет или смартфон.</a:t>
            </a:r>
          </a:p>
          <a:p>
            <a:r>
              <a:rPr lang="bg-BG" dirty="0" smtClean="0"/>
              <a:t>Диспечерите винаги са информирани са местоположенията и статусите на шофьорите</a:t>
            </a:r>
          </a:p>
          <a:p>
            <a:r>
              <a:rPr lang="bg-BG" dirty="0" smtClean="0"/>
              <a:t>Заявките се пращат автоматично винаги на най-близките шофьори.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7" y="4874217"/>
            <a:ext cx="1453402" cy="1453402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 rot="21140817">
            <a:off x="4105346" y="4584920"/>
            <a:ext cx="2136446" cy="2029499"/>
          </a:xfrm>
          <a:prstGeom prst="mathMultiply">
            <a:avLst>
              <a:gd name="adj1" fmla="val 8807"/>
            </a:avLst>
          </a:prstGeom>
          <a:solidFill>
            <a:srgbClr val="F8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60" y="4749750"/>
            <a:ext cx="1551682" cy="1551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4" y="4874217"/>
            <a:ext cx="1449047" cy="1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Обмислянето на структурата на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Проектирането </a:t>
            </a:r>
            <a:r>
              <a:rPr lang="bg-BG" dirty="0"/>
              <a:t>на сървърната част </a:t>
            </a:r>
            <a:endParaRPr lang="bg-BG" dirty="0" smtClean="0"/>
          </a:p>
          <a:p>
            <a:pPr lvl="0"/>
            <a:r>
              <a:rPr lang="bg-BG" dirty="0"/>
              <a:t>Създаване на трите основни потребителски роли в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Имплементиране </a:t>
            </a:r>
            <a:r>
              <a:rPr lang="bg-BG" dirty="0"/>
              <a:t>на администраторската част – уеб </a:t>
            </a:r>
            <a:r>
              <a:rPr lang="bg-BG" dirty="0" smtClean="0"/>
              <a:t>приложението</a:t>
            </a:r>
            <a:endParaRPr lang="bg-BG" dirty="0"/>
          </a:p>
          <a:p>
            <a:pPr lvl="0"/>
            <a:r>
              <a:rPr lang="bg-BG" dirty="0"/>
              <a:t>Създаване на </a:t>
            </a:r>
            <a:r>
              <a:rPr lang="bg-BG" dirty="0" smtClean="0"/>
              <a:t>мобилното приложение</a:t>
            </a:r>
            <a:endParaRPr lang="bg-BG" dirty="0"/>
          </a:p>
          <a:p>
            <a:pPr lvl="0"/>
            <a:r>
              <a:rPr lang="bg-BG" dirty="0" smtClean="0"/>
              <a:t>Проверка </a:t>
            </a:r>
            <a:r>
              <a:rPr lang="bg-BG" dirty="0" smtClean="0"/>
              <a:t>и отстраняване на грешките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0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7" y="0"/>
            <a:ext cx="900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(1)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При регистрация фирмата получава униклен код.</a:t>
            </a:r>
          </a:p>
          <a:p>
            <a:r>
              <a:rPr lang="bg-BG" dirty="0" smtClean="0"/>
              <a:t>Преглед на  регистрираните шофьори от дадената фирма.</a:t>
            </a:r>
          </a:p>
          <a:p>
            <a:r>
              <a:rPr lang="bg-BG" dirty="0" smtClean="0"/>
              <a:t>Създаването на връзката шофьор – автомобил.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4387"/>
          <a:stretch/>
        </p:blipFill>
        <p:spPr>
          <a:xfrm>
            <a:off x="1419497" y="1508856"/>
            <a:ext cx="7523544" cy="361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r="1533"/>
          <a:stretch/>
        </p:blipFill>
        <p:spPr>
          <a:xfrm>
            <a:off x="1332920" y="1518269"/>
            <a:ext cx="7951808" cy="363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0" y="1499443"/>
            <a:ext cx="8019644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Абсолютно автоматизирана система за изпращане на заявки към шофьорите</a:t>
            </a:r>
          </a:p>
          <a:p>
            <a:r>
              <a:rPr lang="bg-BG" dirty="0" smtClean="0"/>
              <a:t>Следене на статусите на изпратените заявки</a:t>
            </a:r>
          </a:p>
          <a:p>
            <a:r>
              <a:rPr lang="bg-BG" dirty="0" smtClean="0"/>
              <a:t>Получаване на информация за местоположението на колите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1490206"/>
            <a:ext cx="7559663" cy="35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6" y="2424397"/>
            <a:ext cx="2970501" cy="29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(3)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21" y="2320836"/>
            <a:ext cx="5776139" cy="3593591"/>
          </a:xfrm>
        </p:spPr>
        <p:txBody>
          <a:bodyPr>
            <a:normAutofit/>
          </a:bodyPr>
          <a:lstStyle/>
          <a:p>
            <a:r>
              <a:rPr lang="bg-BG" dirty="0" smtClean="0"/>
              <a:t>Влизане в профила като те задължително трябва да отговарят на дадена фирма и автомобил</a:t>
            </a:r>
          </a:p>
          <a:p>
            <a:r>
              <a:rPr lang="bg-BG" dirty="0" smtClean="0"/>
              <a:t>Изпращане на заявки за текущото местоположение  и следене на статуси</a:t>
            </a:r>
          </a:p>
          <a:p>
            <a:r>
              <a:rPr lang="bg-BG" dirty="0" smtClean="0"/>
              <a:t>Получаване на най-близките заявки</a:t>
            </a:r>
          </a:p>
          <a:p>
            <a:r>
              <a:rPr lang="bg-BG" dirty="0" smtClean="0"/>
              <a:t>При приета заявка не се изпращат други заявки към съответната кола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шофьорите</a:t>
            </a:r>
            <a:endParaRPr lang="bg-BG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714721"/>
            <a:ext cx="4168030" cy="2217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012">
            <a:off x="1503630" y="2734729"/>
            <a:ext cx="3998904" cy="2127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3741">
            <a:off x="1383632" y="2669569"/>
            <a:ext cx="4238901" cy="225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27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89" y="925192"/>
            <a:ext cx="6680819" cy="5207827"/>
          </a:xfrm>
        </p:spPr>
      </p:pic>
    </p:spTree>
    <p:extLst>
      <p:ext uri="{BB962C8B-B14F-4D97-AF65-F5344CB8AC3E}">
        <p14:creationId xmlns:p14="http://schemas.microsoft.com/office/powerpoint/2010/main" val="18365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13818</TotalTime>
  <Words>223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Badge</vt:lpstr>
      <vt:lpstr>PowerPoint Presentation</vt:lpstr>
      <vt:lpstr>ИДеята</vt:lpstr>
      <vt:lpstr>Цели</vt:lpstr>
      <vt:lpstr>Основни етапи</vt:lpstr>
      <vt:lpstr>PowerPoint Presentation</vt:lpstr>
      <vt:lpstr>Описание на решението (1) </vt:lpstr>
      <vt:lpstr>Описание на решението (2) </vt:lpstr>
      <vt:lpstr>Описание на решението (3)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36</cp:revision>
  <dcterms:created xsi:type="dcterms:W3CDTF">2016-11-28T12:04:04Z</dcterms:created>
  <dcterms:modified xsi:type="dcterms:W3CDTF">2017-11-06T13:28:18Z</dcterms:modified>
</cp:coreProperties>
</file>