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5" r:id="rId7"/>
    <p:sldId id="270" r:id="rId8"/>
    <p:sldId id="263" r:id="rId9"/>
    <p:sldId id="272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96" y="6052455"/>
            <a:ext cx="4981668" cy="1164226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на таксиметрови компании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4" y="1506274"/>
            <a:ext cx="10178322" cy="3593591"/>
          </a:xfrm>
        </p:spPr>
        <p:txBody>
          <a:bodyPr/>
          <a:lstStyle/>
          <a:p>
            <a:r>
              <a:rPr lang="bg-BG" dirty="0" smtClean="0"/>
              <a:t>По-сигурно </a:t>
            </a:r>
            <a:r>
              <a:rPr lang="bg-BG" dirty="0"/>
              <a:t>и лесно управление на таксиметрови </a:t>
            </a:r>
            <a:r>
              <a:rPr lang="bg-BG" dirty="0" smtClean="0"/>
              <a:t>компании</a:t>
            </a:r>
          </a:p>
          <a:p>
            <a:r>
              <a:rPr lang="bg-BG" dirty="0" smtClean="0"/>
              <a:t>Без повече радиостанции, защото шофьорите получават заявките дирек</a:t>
            </a:r>
            <a:r>
              <a:rPr lang="bg-BG" dirty="0"/>
              <a:t>т</a:t>
            </a:r>
            <a:r>
              <a:rPr lang="bg-BG" dirty="0" smtClean="0"/>
              <a:t>но на своя таблет или смартфон.</a:t>
            </a:r>
          </a:p>
          <a:p>
            <a:r>
              <a:rPr lang="bg-BG" dirty="0" smtClean="0"/>
              <a:t>Диспечерите винаги са информирани са местоположенията и статусите на шофьорите</a:t>
            </a:r>
          </a:p>
          <a:p>
            <a:r>
              <a:rPr lang="bg-BG" dirty="0" smtClean="0"/>
              <a:t>Заявките се пращат автоматично винаги на най-близките шофьори.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7" y="4874217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4105346" y="4584920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60" y="4749750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4" y="4874217"/>
            <a:ext cx="1449047" cy="1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мобилното приложение</a:t>
            </a:r>
            <a:endParaRPr lang="bg-BG" dirty="0"/>
          </a:p>
          <a:p>
            <a:pPr lvl="0"/>
            <a:r>
              <a:rPr lang="bg-BG" dirty="0"/>
              <a:t>Имплементиране на администраторската част – уеб </a:t>
            </a:r>
            <a:r>
              <a:rPr lang="bg-BG" dirty="0" smtClean="0"/>
              <a:t>приложението</a:t>
            </a:r>
          </a:p>
          <a:p>
            <a:pPr lvl="0"/>
            <a:r>
              <a:rPr lang="bg-BG" dirty="0" smtClean="0"/>
              <a:t>Създаване </a:t>
            </a:r>
            <a:r>
              <a:rPr lang="bg-BG" dirty="0"/>
              <a:t>на трите </a:t>
            </a:r>
            <a:r>
              <a:rPr lang="bg-BG" dirty="0" smtClean="0"/>
              <a:t>основни потребителски </a:t>
            </a:r>
            <a:r>
              <a:rPr lang="bg-BG" dirty="0"/>
              <a:t>роли в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Проверка 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7" y="0"/>
            <a:ext cx="900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униклен 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Абсолютно автоматизирана система за изпращане на заявки към шофьорите</a:t>
            </a:r>
          </a:p>
          <a:p>
            <a:r>
              <a:rPr lang="bg-BG" dirty="0" smtClean="0"/>
              <a:t>Следене на статусите на изпратените заявки</a:t>
            </a:r>
          </a:p>
          <a:p>
            <a:r>
              <a:rPr lang="bg-BG" dirty="0" smtClean="0"/>
              <a:t>Получаване на информация за местоположението на колите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490206"/>
            <a:ext cx="7559663" cy="35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(3)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Изпращане на заявки за текущото местоположение  и следене на статуси</a:t>
            </a:r>
          </a:p>
          <a:p>
            <a:r>
              <a:rPr lang="bg-BG" dirty="0" smtClean="0"/>
              <a:t>Получаване на най-близките заявки</a:t>
            </a:r>
          </a:p>
          <a:p>
            <a:r>
              <a:rPr lang="bg-BG" dirty="0" smtClean="0"/>
              <a:t>При приета заявка не се изпращат други заявки към съответната кола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14721"/>
            <a:ext cx="4168030" cy="2217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34729"/>
            <a:ext cx="3998904" cy="2127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9569"/>
            <a:ext cx="4238901" cy="225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89" y="925192"/>
            <a:ext cx="6680819" cy="5207827"/>
          </a:xfrm>
        </p:spPr>
      </p:pic>
    </p:spTree>
    <p:extLst>
      <p:ext uri="{BB962C8B-B14F-4D97-AF65-F5344CB8AC3E}">
        <p14:creationId xmlns:p14="http://schemas.microsoft.com/office/powerpoint/2010/main" val="18365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12955</TotalTime>
  <Words>223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PowerPoint Presentation</vt:lpstr>
      <vt:lpstr>Описание на решението (1) </vt:lpstr>
      <vt:lpstr>Описание на решението (2) </vt:lpstr>
      <vt:lpstr>Описание на решението (3)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34</cp:revision>
  <dcterms:created xsi:type="dcterms:W3CDTF">2016-11-28T12:04:04Z</dcterms:created>
  <dcterms:modified xsi:type="dcterms:W3CDTF">2017-05-17T21:17:07Z</dcterms:modified>
</cp:coreProperties>
</file>