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5" r:id="rId7"/>
    <p:sldId id="270" r:id="rId8"/>
    <p:sldId id="263" r:id="rId9"/>
    <p:sldId id="273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>
        <p:scale>
          <a:sx n="73" d="100"/>
          <a:sy n="73" d="100"/>
        </p:scale>
        <p:origin x="31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96" y="6052455"/>
            <a:ext cx="4981668" cy="1164226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на таксиметрови компании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4" y="1506274"/>
            <a:ext cx="10178322" cy="3593591"/>
          </a:xfrm>
        </p:spPr>
        <p:txBody>
          <a:bodyPr/>
          <a:lstStyle/>
          <a:p>
            <a:r>
              <a:rPr lang="bg-BG" dirty="0" smtClean="0"/>
              <a:t>По-сигурно </a:t>
            </a:r>
            <a:r>
              <a:rPr lang="bg-BG" dirty="0"/>
              <a:t>и лесно управление на таксиметрови </a:t>
            </a:r>
            <a:r>
              <a:rPr lang="bg-BG" dirty="0" smtClean="0"/>
              <a:t>компании</a:t>
            </a:r>
          </a:p>
          <a:p>
            <a:r>
              <a:rPr lang="bg-BG" dirty="0" smtClean="0"/>
              <a:t>Без повече радиостанции, защото шофьорите получават заявките дирек</a:t>
            </a:r>
            <a:r>
              <a:rPr lang="bg-BG" dirty="0"/>
              <a:t>т</a:t>
            </a:r>
            <a:r>
              <a:rPr lang="bg-BG" dirty="0" smtClean="0"/>
              <a:t>но на своя таблет или смартфон.</a:t>
            </a:r>
          </a:p>
          <a:p>
            <a:r>
              <a:rPr lang="bg-BG" dirty="0" smtClean="0"/>
              <a:t>Диспечерите винаги са информирани са местоположенията и статусите на шофьорите</a:t>
            </a:r>
          </a:p>
          <a:p>
            <a:r>
              <a:rPr lang="bg-BG" dirty="0" smtClean="0"/>
              <a:t>Заявките се пращат автоматично винаги на най-близките шофьори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Клиентите ще могат да си повикат такси директно през апликацията за смартфон или таблет за секунди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7" y="4874217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4105346" y="4584920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60" y="4749750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4" y="4874217"/>
            <a:ext cx="1449047" cy="1449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65" y="4874217"/>
            <a:ext cx="1471019" cy="14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  <a:endParaRPr lang="bg-BG" dirty="0" smtClean="0"/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четирите основни </a:t>
            </a:r>
            <a:r>
              <a:rPr lang="bg-BG" dirty="0"/>
              <a:t>потребителски роли в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Имплементиране </a:t>
            </a:r>
            <a:r>
              <a:rPr lang="bg-BG" dirty="0"/>
              <a:t>на администраторската част – уеб </a:t>
            </a:r>
            <a:r>
              <a:rPr lang="bg-BG" dirty="0" smtClean="0"/>
              <a:t>приложението</a:t>
            </a:r>
            <a:endParaRPr lang="bg-BG" dirty="0"/>
          </a:p>
          <a:p>
            <a:pPr lvl="0"/>
            <a:r>
              <a:rPr lang="bg-BG" dirty="0"/>
              <a:t>Създаване на </a:t>
            </a:r>
            <a:r>
              <a:rPr lang="bg-BG" dirty="0" smtClean="0"/>
              <a:t>мобилното </a:t>
            </a:r>
            <a:r>
              <a:rPr lang="bg-BG" dirty="0" smtClean="0"/>
              <a:t>приложение за шофьори</a:t>
            </a:r>
          </a:p>
          <a:p>
            <a:pPr lvl="0"/>
            <a:r>
              <a:rPr lang="bg-BG" dirty="0" smtClean="0"/>
              <a:t>Създаване на мобилното приложение за клиенти</a:t>
            </a:r>
            <a:endParaRPr lang="bg-BG" dirty="0"/>
          </a:p>
          <a:p>
            <a:pPr lvl="0"/>
            <a:r>
              <a:rPr lang="bg-BG" dirty="0" smtClean="0"/>
              <a:t>Проверка 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7" y="0"/>
            <a:ext cx="900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5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</a:t>
            </a:r>
            <a:r>
              <a:rPr lang="bg-BG" dirty="0" smtClean="0"/>
              <a:t>уникален </a:t>
            </a:r>
            <a:r>
              <a:rPr lang="bg-BG" dirty="0" smtClean="0"/>
              <a:t>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Абсолютно автоматизирана система за изпращане на заявки към шофьорите</a:t>
            </a:r>
          </a:p>
          <a:p>
            <a:r>
              <a:rPr lang="bg-BG" dirty="0" smtClean="0"/>
              <a:t>Следене на статусите на изпратените заявки</a:t>
            </a:r>
          </a:p>
          <a:p>
            <a:r>
              <a:rPr lang="bg-BG" dirty="0" smtClean="0"/>
              <a:t>Получаване на информация за местоположението на колите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490206"/>
            <a:ext cx="7559663" cy="35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(3)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Изпращане на заявки за текущото местоположение  и следене на статуси</a:t>
            </a:r>
          </a:p>
          <a:p>
            <a:r>
              <a:rPr lang="bg-BG" dirty="0" smtClean="0"/>
              <a:t>Получаване на най-близките заявки</a:t>
            </a:r>
          </a:p>
          <a:p>
            <a:r>
              <a:rPr lang="bg-BG" dirty="0" smtClean="0"/>
              <a:t>При приета заявка не се изпращат други заявки към съответната кола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14721"/>
            <a:ext cx="4168030" cy="2217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34729"/>
            <a:ext cx="3998904" cy="2127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9569"/>
            <a:ext cx="4238901" cy="225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97" y="406561"/>
            <a:ext cx="10178322" cy="1492132"/>
          </a:xfrm>
        </p:spPr>
        <p:txBody>
          <a:bodyPr/>
          <a:lstStyle/>
          <a:p>
            <a:r>
              <a:rPr lang="bg-BG" dirty="0" smtClean="0"/>
              <a:t>Описание на решението </a:t>
            </a:r>
            <a:r>
              <a:rPr lang="bg-BG" dirty="0" smtClean="0"/>
              <a:t>(4)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601" y="2064212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Регистрацията е бърза и лесна и не се изисква потвърждение</a:t>
            </a:r>
            <a:endParaRPr lang="bg-BG" dirty="0" smtClean="0"/>
          </a:p>
          <a:p>
            <a:r>
              <a:rPr lang="bg-BG" dirty="0" smtClean="0"/>
              <a:t>Автоматично се засича текущото местоположение</a:t>
            </a:r>
            <a:endParaRPr lang="bg-BG" dirty="0" smtClean="0"/>
          </a:p>
          <a:p>
            <a:r>
              <a:rPr lang="bg-BG" dirty="0" smtClean="0"/>
              <a:t>Дава възможност за задаване на обект </a:t>
            </a:r>
            <a:r>
              <a:rPr lang="en-US" dirty="0" smtClean="0"/>
              <a:t>(</a:t>
            </a:r>
            <a:r>
              <a:rPr lang="bg-BG" dirty="0" smtClean="0"/>
              <a:t>заведение, хотел, магазин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Позволява проследяване в реално време на автомобила, приел заявката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89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</a:t>
            </a:r>
            <a:r>
              <a:rPr lang="bg-BG" sz="2000" i="1" dirty="0" smtClean="0"/>
              <a:t>клиенти</a:t>
            </a:r>
            <a:endParaRPr lang="bg-BG" sz="20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56" y="2064212"/>
            <a:ext cx="2887167" cy="2887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8" y="1260901"/>
            <a:ext cx="2472021" cy="4396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8" y="1152627"/>
            <a:ext cx="2461083" cy="43774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8" y="1152627"/>
            <a:ext cx="2532895" cy="4505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37348" t="14444" r="41288" b="17071"/>
          <a:stretch/>
        </p:blipFill>
        <p:spPr>
          <a:xfrm>
            <a:off x="7718328" y="1152627"/>
            <a:ext cx="2532895" cy="45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14183</TotalTime>
  <Words>294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PowerPoint Presentation</vt:lpstr>
      <vt:lpstr>Описание на решението (1) </vt:lpstr>
      <vt:lpstr>Описание на решението (2) </vt:lpstr>
      <vt:lpstr>Описание на решението (3) </vt:lpstr>
      <vt:lpstr>Описание на решението (4)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42</cp:revision>
  <dcterms:created xsi:type="dcterms:W3CDTF">2016-11-28T12:04:04Z</dcterms:created>
  <dcterms:modified xsi:type="dcterms:W3CDTF">2017-12-01T21:15:37Z</dcterms:modified>
</cp:coreProperties>
</file>