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5" r:id="rId7"/>
    <p:sldId id="270" r:id="rId8"/>
    <p:sldId id="263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4E"/>
    <a:srgbClr val="F6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3947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5044" y="603518"/>
            <a:ext cx="8045373" cy="5483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6896" y="6052455"/>
            <a:ext cx="4981668" cy="1164226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</a:t>
            </a:r>
            <a:r>
              <a:rPr lang="ru-RU" dirty="0"/>
              <a:t>на таксиметрови компании</a:t>
            </a:r>
            <a:endParaRPr lang="bg-BG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094757" y="56241"/>
            <a:ext cx="3605843" cy="116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Петър Бечев </a:t>
            </a:r>
          </a:p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МГ „Акад. К. Повов“</a:t>
            </a:r>
            <a:endPara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76" y="-575543"/>
            <a:ext cx="7890654" cy="78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995" y="1988106"/>
            <a:ext cx="74063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БЛАГОДАРЯ </a:t>
            </a:r>
          </a:p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ЗА ВНИМАНИЕТО!</a:t>
            </a:r>
            <a:endParaRPr lang="bg-BG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8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620" y="2288174"/>
            <a:ext cx="8187071" cy="4064627"/>
          </a:xfrm>
        </p:spPr>
        <p:txBody>
          <a:bodyPr/>
          <a:lstStyle/>
          <a:p>
            <a:pPr algn="ctr"/>
            <a:r>
              <a:rPr lang="bg-BG" dirty="0" smtClean="0"/>
              <a:t>ИДеята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27" y="913768"/>
            <a:ext cx="3675655" cy="36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2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 smtClean="0"/>
              <a:t>Цели</a:t>
            </a:r>
            <a:endParaRPr lang="bg-BG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984" y="1506274"/>
            <a:ext cx="10178322" cy="3593591"/>
          </a:xfrm>
        </p:spPr>
        <p:txBody>
          <a:bodyPr/>
          <a:lstStyle/>
          <a:p>
            <a:r>
              <a:rPr lang="bg-BG" dirty="0" smtClean="0"/>
              <a:t>По-сигурно </a:t>
            </a:r>
            <a:r>
              <a:rPr lang="bg-BG" dirty="0"/>
              <a:t>и лесно управление на таксиметрови </a:t>
            </a:r>
            <a:r>
              <a:rPr lang="bg-BG" dirty="0" smtClean="0"/>
              <a:t>компании</a:t>
            </a:r>
          </a:p>
          <a:p>
            <a:r>
              <a:rPr lang="bg-BG" dirty="0" smtClean="0"/>
              <a:t>Без повече радиостанции, защото шофьорите получават заявките </a:t>
            </a:r>
            <a:r>
              <a:rPr lang="bg-BG" dirty="0" smtClean="0"/>
              <a:t>дирек</a:t>
            </a:r>
            <a:r>
              <a:rPr lang="bg-BG" dirty="0"/>
              <a:t>т</a:t>
            </a:r>
            <a:r>
              <a:rPr lang="bg-BG" dirty="0" smtClean="0"/>
              <a:t>но </a:t>
            </a:r>
            <a:r>
              <a:rPr lang="bg-BG" dirty="0" smtClean="0"/>
              <a:t>на своя таблет или смартфон.</a:t>
            </a:r>
          </a:p>
          <a:p>
            <a:r>
              <a:rPr lang="bg-BG" dirty="0" smtClean="0"/>
              <a:t>Диспечерите винаги са информирани са местоположенията и статусите на шофьорите</a:t>
            </a:r>
          </a:p>
          <a:p>
            <a:r>
              <a:rPr lang="bg-BG" dirty="0" smtClean="0"/>
              <a:t>Заявките се пращат автоматично винаги на най-близките шофьори.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47" y="4874217"/>
            <a:ext cx="1453402" cy="1453402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>
          <a:xfrm rot="21140817">
            <a:off x="4105346" y="4584920"/>
            <a:ext cx="2136446" cy="2029499"/>
          </a:xfrm>
          <a:prstGeom prst="mathMultiply">
            <a:avLst>
              <a:gd name="adj1" fmla="val 8807"/>
            </a:avLst>
          </a:prstGeom>
          <a:solidFill>
            <a:srgbClr val="F85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60" y="4749750"/>
            <a:ext cx="1551682" cy="1551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64" y="4874217"/>
            <a:ext cx="1449047" cy="1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1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етапи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Обмислянето на структурата на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Проектирането </a:t>
            </a:r>
            <a:r>
              <a:rPr lang="bg-BG" dirty="0"/>
              <a:t>на сървърната част </a:t>
            </a:r>
          </a:p>
          <a:p>
            <a:pPr lvl="0"/>
            <a:r>
              <a:rPr lang="bg-BG" dirty="0"/>
              <a:t>Създаване на </a:t>
            </a:r>
            <a:r>
              <a:rPr lang="bg-BG" dirty="0" smtClean="0"/>
              <a:t>мобилното приложение</a:t>
            </a:r>
            <a:endParaRPr lang="bg-BG" dirty="0"/>
          </a:p>
          <a:p>
            <a:pPr lvl="0"/>
            <a:r>
              <a:rPr lang="bg-BG" dirty="0"/>
              <a:t>Имплементиране на администраторската част – уеб </a:t>
            </a:r>
            <a:r>
              <a:rPr lang="bg-BG" dirty="0" smtClean="0"/>
              <a:t>приложението</a:t>
            </a:r>
          </a:p>
          <a:p>
            <a:pPr lvl="0"/>
            <a:r>
              <a:rPr lang="bg-BG" dirty="0" smtClean="0"/>
              <a:t>Създаване </a:t>
            </a:r>
            <a:r>
              <a:rPr lang="bg-BG" dirty="0"/>
              <a:t>на трите </a:t>
            </a:r>
            <a:r>
              <a:rPr lang="bg-BG" dirty="0" smtClean="0"/>
              <a:t>основни потребителски </a:t>
            </a:r>
            <a:r>
              <a:rPr lang="bg-BG" dirty="0"/>
              <a:t>роли в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Проверка и отстраняване на грешките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09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7" y="0"/>
            <a:ext cx="900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5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(1)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При регистрация фирмата получава униклен код.</a:t>
            </a:r>
          </a:p>
          <a:p>
            <a:r>
              <a:rPr lang="bg-BG" dirty="0" smtClean="0"/>
              <a:t>Преглед на  регистрираните шофьори от дадената фирма.</a:t>
            </a:r>
          </a:p>
          <a:p>
            <a:r>
              <a:rPr lang="bg-BG" dirty="0" smtClean="0"/>
              <a:t>Създаването на връзката шофьор – автомобил.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4387"/>
          <a:stretch/>
        </p:blipFill>
        <p:spPr>
          <a:xfrm>
            <a:off x="1419497" y="1508856"/>
            <a:ext cx="7523544" cy="361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r="1533"/>
          <a:stretch/>
        </p:blipFill>
        <p:spPr>
          <a:xfrm>
            <a:off x="1332920" y="1518269"/>
            <a:ext cx="7951808" cy="3632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0" y="1499443"/>
            <a:ext cx="8019644" cy="3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(2)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Абсолютно автоматизирана система за изпращане на заявки към шофьорите</a:t>
            </a:r>
          </a:p>
          <a:p>
            <a:r>
              <a:rPr lang="bg-BG" dirty="0" smtClean="0"/>
              <a:t>Следене на статусите на изпратените заявки</a:t>
            </a:r>
          </a:p>
          <a:p>
            <a:r>
              <a:rPr lang="bg-BG" dirty="0" smtClean="0"/>
              <a:t>Получаване на информация за местоположението на колите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1490206"/>
            <a:ext cx="7559663" cy="35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36" y="2424397"/>
            <a:ext cx="2970501" cy="2970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</a:t>
            </a:r>
            <a:r>
              <a:rPr lang="bg-BG" dirty="0" smtClean="0"/>
              <a:t>(3)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021" y="2320836"/>
            <a:ext cx="5776139" cy="3593591"/>
          </a:xfrm>
        </p:spPr>
        <p:txBody>
          <a:bodyPr>
            <a:normAutofit/>
          </a:bodyPr>
          <a:lstStyle/>
          <a:p>
            <a:r>
              <a:rPr lang="bg-BG" dirty="0" smtClean="0"/>
              <a:t>Влизане в профила като те задължително трябва да отговарят на дадена фирма и автомобил</a:t>
            </a:r>
          </a:p>
          <a:p>
            <a:r>
              <a:rPr lang="bg-BG" dirty="0" smtClean="0"/>
              <a:t>Изпращане на заявки за текущото местоположение  и следене на статуси</a:t>
            </a:r>
          </a:p>
          <a:p>
            <a:r>
              <a:rPr lang="bg-BG" dirty="0" smtClean="0"/>
              <a:t>Получаване на най-близките заявки</a:t>
            </a:r>
          </a:p>
          <a:p>
            <a:r>
              <a:rPr lang="bg-BG" dirty="0" smtClean="0"/>
              <a:t>При приета заявка не се изпращат други заявки към съответната кола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324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Приложение за шофьорите</a:t>
            </a:r>
            <a:endParaRPr lang="bg-BG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2714721"/>
            <a:ext cx="4168030" cy="2217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012">
            <a:off x="1503630" y="2734729"/>
            <a:ext cx="3998904" cy="2127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3741">
            <a:off x="1383632" y="2669569"/>
            <a:ext cx="4238901" cy="225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27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20724" r="3399" b="26751"/>
          <a:stretch/>
        </p:blipFill>
        <p:spPr>
          <a:xfrm>
            <a:off x="1632449" y="208651"/>
            <a:ext cx="4821663" cy="17815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6294" y="1619416"/>
            <a:ext cx="3592860" cy="4164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Проектът е реализиран с помощта на: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Microsoft Visual Studio 2015</a:t>
            </a:r>
            <a:endParaRPr lang="bg-B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ASP.NET MVC 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/>
              <a:t>Platform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Console API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49" y="463260"/>
            <a:ext cx="10479932" cy="1713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6" r="259" b="15145"/>
          <a:stretch/>
        </p:blipFill>
        <p:spPr>
          <a:xfrm>
            <a:off x="1632450" y="2482624"/>
            <a:ext cx="4821663" cy="2002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9" y="4977113"/>
            <a:ext cx="6405623" cy="11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5611</TotalTime>
  <Words>223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Badge</vt:lpstr>
      <vt:lpstr>PowerPoint Presentation</vt:lpstr>
      <vt:lpstr>ИДеята</vt:lpstr>
      <vt:lpstr>Цели</vt:lpstr>
      <vt:lpstr>Основни етапи</vt:lpstr>
      <vt:lpstr>PowerPoint Presentation</vt:lpstr>
      <vt:lpstr>Описание на решението (1) </vt:lpstr>
      <vt:lpstr>Описание на решението (2) </vt:lpstr>
      <vt:lpstr>Описание на решението (3)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Bechev</dc:creator>
  <cp:lastModifiedBy>Peter Bechev</cp:lastModifiedBy>
  <cp:revision>32</cp:revision>
  <dcterms:created xsi:type="dcterms:W3CDTF">2016-11-28T12:04:04Z</dcterms:created>
  <dcterms:modified xsi:type="dcterms:W3CDTF">2017-04-22T10:00:32Z</dcterms:modified>
</cp:coreProperties>
</file>