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74" r:id="rId3"/>
    <p:sldId id="276" r:id="rId4"/>
    <p:sldId id="264" r:id="rId5"/>
    <p:sldId id="275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EC9DD-7606-0D4C-9CA2-43FF0E41B6F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A2927-B3FC-324D-B5BF-280545DC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this as</a:t>
            </a:r>
            <a:r>
              <a:rPr lang="en-US" baseline="0" dirty="0" smtClean="0"/>
              <a:t> a first order delay – we have an intermediate stock between our control input and the output we’re trying to drive.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A2927-B3FC-324D-B5BF-280545DC0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90A0-EC93-DB45-9DA7-95FC680E8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AD7D-F9E2-E243-8B5C-B1C9AA68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Hydroelectric Dam Operator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Building intuition for:</a:t>
            </a:r>
          </a:p>
          <a:p>
            <a:pPr>
              <a:buFontTx/>
              <a:buChar char="-"/>
            </a:pPr>
            <a:r>
              <a:rPr lang="en-US" dirty="0" smtClean="0"/>
              <a:t>Why delays can lead to oscillation</a:t>
            </a:r>
          </a:p>
          <a:p>
            <a:pPr>
              <a:buFontTx/>
              <a:buChar char="-"/>
            </a:pPr>
            <a:r>
              <a:rPr lang="en-US" dirty="0" smtClean="0"/>
              <a:t>How the order of the delay influences the oscillation</a:t>
            </a:r>
          </a:p>
        </p:txBody>
      </p:sp>
    </p:spTree>
    <p:extLst>
      <p:ext uri="{BB962C8B-B14F-4D97-AF65-F5344CB8AC3E}">
        <p14:creationId xmlns:p14="http://schemas.microsoft.com/office/powerpoint/2010/main" val="369132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89"/>
            <a:ext cx="9144000" cy="6204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255" y="6488668"/>
            <a:ext cx="517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/wiki/Hydroelectricity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84256" y="1382451"/>
            <a:ext cx="1738903" cy="2137976"/>
          </a:xfrm>
          <a:prstGeom prst="straightConnector1">
            <a:avLst/>
          </a:prstGeom>
          <a:ln w="1270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3159" y="1044875"/>
            <a:ext cx="3440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 Point</a:t>
            </a:r>
          </a:p>
        </p:txBody>
      </p:sp>
    </p:spTree>
    <p:extLst>
      <p:ext uri="{BB962C8B-B14F-4D97-AF65-F5344CB8AC3E}">
        <p14:creationId xmlns:p14="http://schemas.microsoft.com/office/powerpoint/2010/main" val="367070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63040" y="-787675"/>
            <a:ext cx="11607856" cy="7458804"/>
            <a:chOff x="964231" y="-249801"/>
            <a:chExt cx="7406978" cy="6111815"/>
          </a:xfrm>
        </p:grpSpPr>
        <p:sp>
          <p:nvSpPr>
            <p:cNvPr id="17" name="Rectangle 16"/>
            <p:cNvSpPr/>
            <p:nvPr/>
          </p:nvSpPr>
          <p:spPr>
            <a:xfrm>
              <a:off x="964231" y="-249801"/>
              <a:ext cx="3570884" cy="3163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45361" y="926305"/>
              <a:ext cx="5723540" cy="4935709"/>
              <a:chOff x="1594521" y="0"/>
              <a:chExt cx="7839721" cy="715345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94521" y="0"/>
                <a:ext cx="5139206" cy="4294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594521" y="1417638"/>
                <a:ext cx="7839721" cy="4729010"/>
                <a:chOff x="-1595751" y="-691226"/>
                <a:chExt cx="11355471" cy="686632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595751" y="-691226"/>
                  <a:ext cx="9144000" cy="6204204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18024" y="-482151"/>
                  <a:ext cx="9441696" cy="66572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5776" y="2880456"/>
                <a:ext cx="6312940" cy="4272994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274964" y="796689"/>
              <a:ext cx="5096245" cy="47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Hydroelectric Dam Operator’s Challenge</a:t>
              </a:r>
              <a:endParaRPr lang="en-US" sz="3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943114" y="4709977"/>
            <a:ext cx="548877" cy="91627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84256" y="1382451"/>
            <a:ext cx="1738903" cy="2137976"/>
          </a:xfrm>
          <a:prstGeom prst="straightConnector1">
            <a:avLst/>
          </a:prstGeom>
          <a:ln w="1270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3159" y="1044875"/>
            <a:ext cx="3440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 Point</a:t>
            </a:r>
          </a:p>
        </p:txBody>
      </p:sp>
    </p:spTree>
    <p:extLst>
      <p:ext uri="{BB962C8B-B14F-4D97-AF65-F5344CB8AC3E}">
        <p14:creationId xmlns:p14="http://schemas.microsoft.com/office/powerpoint/2010/main" val="403456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" y="1578110"/>
            <a:ext cx="9046524" cy="34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0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1"/>
            <a:ext cx="10144816" cy="6671128"/>
            <a:chOff x="0" y="-249801"/>
            <a:chExt cx="8371209" cy="6111815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-249801"/>
              <a:ext cx="4608884" cy="3163551"/>
              <a:chOff x="174485" y="454317"/>
              <a:chExt cx="4608884" cy="316355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485" y="541616"/>
                <a:ext cx="4608884" cy="2948262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138716" y="454317"/>
                <a:ext cx="3570884" cy="3163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64231" y="887542"/>
              <a:ext cx="6704670" cy="4974472"/>
              <a:chOff x="250635" y="-56180"/>
              <a:chExt cx="9183607" cy="720963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50635" y="-56180"/>
                <a:ext cx="6483092" cy="4351045"/>
                <a:chOff x="0" y="-691226"/>
                <a:chExt cx="9390458" cy="631753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-691226"/>
                  <a:ext cx="9144000" cy="6204204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946556" y="-609655"/>
                  <a:ext cx="7443902" cy="62359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594521" y="1417638"/>
                <a:ext cx="7839721" cy="4748101"/>
                <a:chOff x="-1595751" y="-691226"/>
                <a:chExt cx="11355471" cy="689404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595751" y="-691226"/>
                  <a:ext cx="9144000" cy="6204204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18024" y="-454433"/>
                  <a:ext cx="9441696" cy="66572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15776" y="2880456"/>
                <a:ext cx="6312940" cy="4272994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274964" y="317518"/>
              <a:ext cx="50962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Hydroelectric Dam Operator’s Nightmare</a:t>
              </a:r>
              <a:endParaRPr lang="en-US" sz="32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42490" y="4967177"/>
            <a:ext cx="400778" cy="6912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92624" y="3850627"/>
            <a:ext cx="400778" cy="6912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02899" y="2761833"/>
            <a:ext cx="400778" cy="6912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78785" y="2351385"/>
            <a:ext cx="112542" cy="2323404"/>
          </a:xfrm>
          <a:prstGeom prst="straightConnector1">
            <a:avLst/>
          </a:prstGeom>
          <a:ln w="1270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947" y="4674789"/>
            <a:ext cx="24060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 Point</a:t>
            </a:r>
          </a:p>
        </p:txBody>
      </p:sp>
    </p:spTree>
    <p:extLst>
      <p:ext uri="{BB962C8B-B14F-4D97-AF65-F5344CB8AC3E}">
        <p14:creationId xmlns:p14="http://schemas.microsoft.com/office/powerpoint/2010/main" val="182443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Order 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0"/>
            <a:ext cx="9144000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81</Words>
  <Application>Microsoft Macintosh PowerPoint</Application>
  <PresentationFormat>On-screen Show 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Hydroelectric Dam Operator Game</vt:lpstr>
      <vt:lpstr>PowerPoint Presentation</vt:lpstr>
      <vt:lpstr>PowerPoint Presentation</vt:lpstr>
      <vt:lpstr>First Order Delay</vt:lpstr>
      <vt:lpstr>PowerPoint Presentation</vt:lpstr>
      <vt:lpstr>Third Order Delay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Houghton</dc:creator>
  <cp:lastModifiedBy>James Houghton</cp:lastModifiedBy>
  <cp:revision>15</cp:revision>
  <dcterms:created xsi:type="dcterms:W3CDTF">2014-11-20T20:34:38Z</dcterms:created>
  <dcterms:modified xsi:type="dcterms:W3CDTF">2014-11-22T14:36:47Z</dcterms:modified>
</cp:coreProperties>
</file>