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4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26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2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2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376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06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84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6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3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82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57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90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34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08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A87A-24D0-4E44-8E47-4AA3A93680C8}" type="datetimeFigureOut">
              <a:rPr lang="bg-BG" smtClean="0"/>
              <a:t>25.6.2018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3F8AC-C072-4447-8F53-AC4D4023E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1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System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Камен Тодоров, 61808</a:t>
            </a:r>
          </a:p>
          <a:p>
            <a:pPr algn="r"/>
            <a:r>
              <a:rPr lang="bg-BG" dirty="0"/>
              <a:t>Петър Татерски, </a:t>
            </a:r>
            <a:r>
              <a:rPr lang="bg-BG" dirty="0" smtClean="0"/>
              <a:t>61845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275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Разглеждане на задачи в активен спринт</a:t>
            </a:r>
            <a:endParaRPr lang="bg-BG" dirty="0"/>
          </a:p>
        </p:txBody>
      </p:sp>
      <p:pic>
        <p:nvPicPr>
          <p:cNvPr id="4" name="Картина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7817" y="1825626"/>
            <a:ext cx="78963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задача</a:t>
            </a:r>
            <a:endParaRPr lang="bg-BG" dirty="0"/>
          </a:p>
        </p:txBody>
      </p:sp>
      <p:pic>
        <p:nvPicPr>
          <p:cNvPr id="4" name="Картина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29504" y="2160589"/>
            <a:ext cx="752649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Менажиране на участниците в проекта</a:t>
            </a:r>
            <a:endParaRPr lang="bg-BG" dirty="0"/>
          </a:p>
        </p:txBody>
      </p:sp>
      <p:pic>
        <p:nvPicPr>
          <p:cNvPr id="4" name="Картина 9"/>
          <p:cNvPicPr/>
          <p:nvPr/>
        </p:nvPicPr>
        <p:blipFill>
          <a:blip r:embed="rId2"/>
          <a:stretch>
            <a:fillRect/>
          </a:stretch>
        </p:blipFill>
        <p:spPr>
          <a:xfrm>
            <a:off x="879066" y="2160588"/>
            <a:ext cx="8394936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потребител</a:t>
            </a:r>
            <a:endParaRPr lang="bg-BG" dirty="0"/>
          </a:p>
        </p:txBody>
      </p:sp>
      <p:pic>
        <p:nvPicPr>
          <p:cNvPr id="5" name="Картина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062" y="1825625"/>
            <a:ext cx="7289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потребителски </a:t>
            </a:r>
            <a:r>
              <a:rPr lang="bg-BG" dirty="0" smtClean="0"/>
              <a:t>акаунти</a:t>
            </a:r>
            <a:endParaRPr lang="bg-BG" dirty="0"/>
          </a:p>
        </p:txBody>
      </p:sp>
      <p:pic>
        <p:nvPicPr>
          <p:cNvPr id="4" name="Картина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211" y="2160590"/>
            <a:ext cx="7506127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REST API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61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 бъдеще очакваме проекта да бъде довършен и може да бъде използван за малки проекти.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65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Project Management System</vt:lpstr>
      <vt:lpstr>Разглеждане на задачи в активен спринт</vt:lpstr>
      <vt:lpstr>Създаване на задача</vt:lpstr>
      <vt:lpstr>Менажиране на участниците в проекта</vt:lpstr>
      <vt:lpstr>Регистриране на потребител</vt:lpstr>
      <vt:lpstr>Редактиране на потребителски акаунти</vt:lpstr>
      <vt:lpstr>Архитектура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Taterski</dc:creator>
  <cp:lastModifiedBy>Taterski</cp:lastModifiedBy>
  <cp:revision>6</cp:revision>
  <dcterms:created xsi:type="dcterms:W3CDTF">2018-06-25T04:51:58Z</dcterms:created>
  <dcterms:modified xsi:type="dcterms:W3CDTF">2018-06-25T06:55:00Z</dcterms:modified>
</cp:coreProperties>
</file>