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61" r:id="rId6"/>
    <p:sldId id="262" r:id="rId7"/>
    <p:sldId id="258" r:id="rId8"/>
    <p:sldId id="263" r:id="rId9"/>
    <p:sldId id="259" r:id="rId10"/>
    <p:sldId id="260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15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49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269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625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232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3762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4068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084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069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933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882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572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906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341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084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975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51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 System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bg-BG" dirty="0"/>
              <a:t>Камен Тодоров, 61808</a:t>
            </a:r>
          </a:p>
          <a:p>
            <a:pPr algn="r"/>
            <a:r>
              <a:rPr lang="bg-BG" dirty="0"/>
              <a:t>Петър Татерски, 61845</a:t>
            </a:r>
          </a:p>
        </p:txBody>
      </p:sp>
    </p:spTree>
    <p:extLst>
      <p:ext uri="{BB962C8B-B14F-4D97-AF65-F5344CB8AC3E}">
        <p14:creationId xmlns:p14="http://schemas.microsoft.com/office/powerpoint/2010/main" val="97275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В бъдеще очакваме проекта да бъде довършен и може да бъде използван за малки проекти.</a:t>
            </a:r>
          </a:p>
        </p:txBody>
      </p:sp>
    </p:spTree>
    <p:extLst>
      <p:ext uri="{BB962C8B-B14F-4D97-AF65-F5344CB8AC3E}">
        <p14:creationId xmlns:p14="http://schemas.microsoft.com/office/powerpoint/2010/main" val="206651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34F235-663F-4E9A-B216-BA3E90E2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Функционални изисквания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CFBE189-3BF9-4192-B10B-F0DED814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bg-BG" dirty="0" err="1"/>
              <a:t>Create</a:t>
            </a:r>
            <a:r>
              <a:rPr lang="bg-BG" dirty="0"/>
              <a:t> </a:t>
            </a:r>
            <a:r>
              <a:rPr lang="bg-BG" dirty="0" err="1"/>
              <a:t>project</a:t>
            </a:r>
            <a:r>
              <a:rPr lang="en-US" dirty="0"/>
              <a:t> - </a:t>
            </a:r>
            <a:r>
              <a:rPr lang="bg-BG" dirty="0" err="1"/>
              <a:t>Registered</a:t>
            </a:r>
            <a:r>
              <a:rPr lang="bg-BG" dirty="0"/>
              <a:t> </a:t>
            </a:r>
            <a:r>
              <a:rPr lang="bg-BG" dirty="0" err="1"/>
              <a:t>user</a:t>
            </a:r>
            <a:r>
              <a:rPr lang="bg-BG" dirty="0"/>
              <a:t> </a:t>
            </a:r>
            <a:r>
              <a:rPr lang="bg-BG" dirty="0" err="1"/>
              <a:t>will</a:t>
            </a:r>
            <a:r>
              <a:rPr lang="bg-BG" dirty="0"/>
              <a:t> </a:t>
            </a:r>
            <a:r>
              <a:rPr lang="bg-BG" dirty="0" err="1"/>
              <a:t>be</a:t>
            </a:r>
            <a:r>
              <a:rPr lang="bg-BG" dirty="0"/>
              <a:t> </a:t>
            </a:r>
            <a:r>
              <a:rPr lang="bg-BG" dirty="0" err="1"/>
              <a:t>able</a:t>
            </a:r>
            <a:r>
              <a:rPr lang="bg-BG" dirty="0"/>
              <a:t> </a:t>
            </a:r>
            <a:r>
              <a:rPr lang="bg-BG" dirty="0" err="1"/>
              <a:t>to</a:t>
            </a:r>
            <a:r>
              <a:rPr lang="bg-BG" dirty="0"/>
              <a:t> </a:t>
            </a:r>
            <a:r>
              <a:rPr lang="bg-BG" dirty="0" err="1"/>
              <a:t>create</a:t>
            </a:r>
            <a:r>
              <a:rPr lang="bg-BG" dirty="0"/>
              <a:t> </a:t>
            </a:r>
            <a:r>
              <a:rPr lang="bg-BG" dirty="0" err="1"/>
              <a:t>project</a:t>
            </a:r>
            <a:r>
              <a:rPr lang="bg-BG" dirty="0"/>
              <a:t> </a:t>
            </a:r>
            <a:r>
              <a:rPr lang="bg-BG" dirty="0" err="1"/>
              <a:t>to</a:t>
            </a:r>
            <a:r>
              <a:rPr lang="bg-BG" dirty="0"/>
              <a:t> </a:t>
            </a:r>
            <a:r>
              <a:rPr lang="bg-BG" dirty="0" err="1"/>
              <a:t>which</a:t>
            </a:r>
            <a:r>
              <a:rPr lang="bg-BG" dirty="0"/>
              <a:t> </a:t>
            </a:r>
            <a:r>
              <a:rPr lang="bg-BG" dirty="0" err="1"/>
              <a:t>he</a:t>
            </a:r>
            <a:r>
              <a:rPr lang="bg-BG" dirty="0"/>
              <a:t> </a:t>
            </a:r>
            <a:r>
              <a:rPr lang="bg-BG" dirty="0" err="1"/>
              <a:t>can</a:t>
            </a:r>
            <a:r>
              <a:rPr lang="bg-BG" dirty="0"/>
              <a:t> </a:t>
            </a:r>
            <a:r>
              <a:rPr lang="bg-BG" dirty="0" err="1"/>
              <a:t>add</a:t>
            </a:r>
            <a:r>
              <a:rPr lang="bg-BG" dirty="0"/>
              <a:t> </a:t>
            </a:r>
            <a:r>
              <a:rPr lang="bg-BG" dirty="0" err="1"/>
              <a:t>tasks</a:t>
            </a:r>
            <a:r>
              <a:rPr lang="bg-BG" dirty="0"/>
              <a:t> </a:t>
            </a:r>
            <a:r>
              <a:rPr lang="bg-BG" dirty="0" err="1"/>
              <a:t>and</a:t>
            </a:r>
            <a:r>
              <a:rPr lang="bg-BG" dirty="0"/>
              <a:t> </a:t>
            </a:r>
            <a:r>
              <a:rPr lang="bg-BG" dirty="0" err="1"/>
              <a:t>team</a:t>
            </a:r>
            <a:r>
              <a:rPr lang="bg-BG" dirty="0"/>
              <a:t> </a:t>
            </a:r>
            <a:r>
              <a:rPr lang="bg-BG" dirty="0" err="1"/>
              <a:t>members</a:t>
            </a:r>
            <a:r>
              <a:rPr lang="bg-BG" dirty="0"/>
              <a:t>.</a:t>
            </a:r>
            <a:endParaRPr lang="en-US" dirty="0"/>
          </a:p>
          <a:p>
            <a:pPr lvl="1"/>
            <a:r>
              <a:rPr lang="bg-BG" dirty="0" err="1"/>
              <a:t>Manage</a:t>
            </a:r>
            <a:r>
              <a:rPr lang="bg-BG" dirty="0"/>
              <a:t> </a:t>
            </a:r>
            <a:r>
              <a:rPr lang="bg-BG" dirty="0" err="1"/>
              <a:t>project</a:t>
            </a:r>
            <a:r>
              <a:rPr lang="bg-BG" dirty="0"/>
              <a:t> </a:t>
            </a:r>
            <a:r>
              <a:rPr lang="bg-BG" dirty="0" err="1"/>
              <a:t>info</a:t>
            </a:r>
            <a:r>
              <a:rPr lang="en-US" dirty="0"/>
              <a:t> - </a:t>
            </a:r>
            <a:r>
              <a:rPr lang="bg-BG" dirty="0" err="1"/>
              <a:t>Edit</a:t>
            </a:r>
            <a:r>
              <a:rPr lang="bg-BG" dirty="0"/>
              <a:t> </a:t>
            </a:r>
            <a:r>
              <a:rPr lang="bg-BG" dirty="0" err="1"/>
              <a:t>project</a:t>
            </a:r>
            <a:r>
              <a:rPr lang="bg-BG" dirty="0"/>
              <a:t> </a:t>
            </a:r>
            <a:r>
              <a:rPr lang="bg-BG" dirty="0" err="1"/>
              <a:t>information</a:t>
            </a:r>
            <a:endParaRPr lang="en-US" dirty="0"/>
          </a:p>
          <a:p>
            <a:pPr lvl="1"/>
            <a:r>
              <a:rPr lang="bg-BG" dirty="0" err="1"/>
              <a:t>Browse</a:t>
            </a:r>
            <a:r>
              <a:rPr lang="bg-BG" dirty="0"/>
              <a:t> </a:t>
            </a:r>
            <a:r>
              <a:rPr lang="bg-BG" dirty="0" err="1"/>
              <a:t>project</a:t>
            </a:r>
            <a:r>
              <a:rPr lang="en-US" dirty="0"/>
              <a:t> - </a:t>
            </a:r>
            <a:r>
              <a:rPr lang="bg-BG" dirty="0" err="1"/>
              <a:t>List</a:t>
            </a:r>
            <a:r>
              <a:rPr lang="bg-BG" dirty="0"/>
              <a:t> </a:t>
            </a:r>
            <a:r>
              <a:rPr lang="bg-BG" dirty="0" err="1"/>
              <a:t>own</a:t>
            </a:r>
            <a:r>
              <a:rPr lang="bg-BG" dirty="0"/>
              <a:t> </a:t>
            </a:r>
            <a:r>
              <a:rPr lang="bg-BG" dirty="0" err="1"/>
              <a:t>projects</a:t>
            </a:r>
            <a:r>
              <a:rPr lang="bg-BG" dirty="0"/>
              <a:t> </a:t>
            </a:r>
            <a:r>
              <a:rPr lang="bg-BG" dirty="0" err="1"/>
              <a:t>and</a:t>
            </a:r>
            <a:r>
              <a:rPr lang="bg-BG" dirty="0"/>
              <a:t> </a:t>
            </a:r>
            <a:r>
              <a:rPr lang="bg-BG" dirty="0" err="1"/>
              <a:t>projects</a:t>
            </a:r>
            <a:r>
              <a:rPr lang="bg-BG" dirty="0"/>
              <a:t> </a:t>
            </a:r>
            <a:r>
              <a:rPr lang="bg-BG" dirty="0" err="1"/>
              <a:t>in</a:t>
            </a:r>
            <a:r>
              <a:rPr lang="bg-BG" dirty="0"/>
              <a:t> </a:t>
            </a:r>
            <a:r>
              <a:rPr lang="bg-BG" dirty="0" err="1"/>
              <a:t>which</a:t>
            </a:r>
            <a:r>
              <a:rPr lang="bg-BG" dirty="0"/>
              <a:t> </a:t>
            </a:r>
            <a:r>
              <a:rPr lang="bg-BG" dirty="0" err="1"/>
              <a:t>the</a:t>
            </a:r>
            <a:r>
              <a:rPr lang="bg-BG" dirty="0"/>
              <a:t> </a:t>
            </a:r>
            <a:r>
              <a:rPr lang="bg-BG" dirty="0" err="1"/>
              <a:t>user</a:t>
            </a:r>
            <a:r>
              <a:rPr lang="bg-BG" dirty="0"/>
              <a:t> </a:t>
            </a:r>
            <a:r>
              <a:rPr lang="bg-BG" dirty="0" err="1"/>
              <a:t>is</a:t>
            </a:r>
            <a:r>
              <a:rPr lang="bg-BG" dirty="0"/>
              <a:t> </a:t>
            </a:r>
            <a:r>
              <a:rPr lang="bg-BG" dirty="0" err="1"/>
              <a:t>member</a:t>
            </a:r>
            <a:endParaRPr lang="en-US" dirty="0"/>
          </a:p>
          <a:p>
            <a:pPr lvl="1"/>
            <a:r>
              <a:rPr lang="bg-BG" dirty="0" err="1"/>
              <a:t>Create</a:t>
            </a:r>
            <a:r>
              <a:rPr lang="bg-BG" dirty="0"/>
              <a:t> </a:t>
            </a:r>
            <a:r>
              <a:rPr lang="bg-BG" dirty="0" err="1"/>
              <a:t>task</a:t>
            </a:r>
            <a:r>
              <a:rPr lang="en-US" dirty="0"/>
              <a:t> - Create user task with detailed information about the task - time frame, description, task name, checklist, tags etc.</a:t>
            </a:r>
          </a:p>
          <a:p>
            <a:pPr lvl="1"/>
            <a:r>
              <a:rPr lang="bg-BG" dirty="0" err="1"/>
              <a:t>Create</a:t>
            </a:r>
            <a:r>
              <a:rPr lang="bg-BG" dirty="0"/>
              <a:t> </a:t>
            </a:r>
            <a:r>
              <a:rPr lang="bg-BG" dirty="0" err="1"/>
              <a:t>subtask</a:t>
            </a:r>
            <a:r>
              <a:rPr lang="en-US" dirty="0"/>
              <a:t> - Create subtask to a task</a:t>
            </a:r>
          </a:p>
          <a:p>
            <a:pPr lvl="1"/>
            <a:r>
              <a:rPr lang="bg-BG" dirty="0" err="1"/>
              <a:t>Edit</a:t>
            </a:r>
            <a:r>
              <a:rPr lang="bg-BG" dirty="0"/>
              <a:t> </a:t>
            </a:r>
            <a:r>
              <a:rPr lang="bg-BG" dirty="0" err="1"/>
              <a:t>task</a:t>
            </a:r>
            <a:r>
              <a:rPr lang="bg-BG" dirty="0"/>
              <a:t> </a:t>
            </a:r>
            <a:r>
              <a:rPr lang="bg-BG" dirty="0" err="1"/>
              <a:t>info</a:t>
            </a:r>
            <a:r>
              <a:rPr lang="en-US" dirty="0"/>
              <a:t> - Edit already created task information</a:t>
            </a:r>
          </a:p>
          <a:p>
            <a:pPr lvl="1"/>
            <a:r>
              <a:rPr lang="bg-BG" dirty="0" err="1"/>
              <a:t>Browse</a:t>
            </a:r>
            <a:r>
              <a:rPr lang="bg-BG" dirty="0"/>
              <a:t> </a:t>
            </a:r>
            <a:r>
              <a:rPr lang="bg-BG" dirty="0" err="1"/>
              <a:t>tasks</a:t>
            </a:r>
            <a:r>
              <a:rPr lang="bg-BG" dirty="0"/>
              <a:t> </a:t>
            </a:r>
            <a:r>
              <a:rPr lang="bg-BG" dirty="0" err="1"/>
              <a:t>for</a:t>
            </a:r>
            <a:r>
              <a:rPr lang="bg-BG" dirty="0"/>
              <a:t> </a:t>
            </a:r>
            <a:r>
              <a:rPr lang="bg-BG" dirty="0" err="1"/>
              <a:t>project</a:t>
            </a:r>
            <a:r>
              <a:rPr lang="en-US" dirty="0"/>
              <a:t> - See all tasks that are related to project</a:t>
            </a:r>
          </a:p>
          <a:p>
            <a:pPr lvl="1"/>
            <a:r>
              <a:rPr lang="bg-BG" dirty="0" err="1"/>
              <a:t>Browse</a:t>
            </a:r>
            <a:r>
              <a:rPr lang="bg-BG" dirty="0"/>
              <a:t> </a:t>
            </a:r>
            <a:r>
              <a:rPr lang="bg-BG" dirty="0" err="1"/>
              <a:t>members</a:t>
            </a:r>
            <a:r>
              <a:rPr lang="bg-BG" dirty="0"/>
              <a:t> </a:t>
            </a:r>
            <a:r>
              <a:rPr lang="bg-BG" dirty="0" err="1"/>
              <a:t>for</a:t>
            </a:r>
            <a:r>
              <a:rPr lang="bg-BG" dirty="0"/>
              <a:t> </a:t>
            </a:r>
            <a:r>
              <a:rPr lang="bg-BG" dirty="0" err="1"/>
              <a:t>project</a:t>
            </a:r>
            <a:r>
              <a:rPr lang="en-US" dirty="0"/>
              <a:t> - View all members of a project.</a:t>
            </a:r>
          </a:p>
          <a:p>
            <a:pPr lvl="1"/>
            <a:r>
              <a:rPr lang="bg-BG" dirty="0" err="1"/>
              <a:t>Add</a:t>
            </a:r>
            <a:r>
              <a:rPr lang="bg-BG" dirty="0"/>
              <a:t>/</a:t>
            </a:r>
            <a:r>
              <a:rPr lang="bg-BG" dirty="0" err="1"/>
              <a:t>remove</a:t>
            </a:r>
            <a:r>
              <a:rPr lang="bg-BG" dirty="0"/>
              <a:t> </a:t>
            </a:r>
            <a:r>
              <a:rPr lang="bg-BG" dirty="0" err="1"/>
              <a:t>member</a:t>
            </a:r>
            <a:r>
              <a:rPr lang="en-US" dirty="0"/>
              <a:t> - Add or remove existing user as a member to the project.</a:t>
            </a:r>
          </a:p>
          <a:p>
            <a:pPr lvl="1"/>
            <a:r>
              <a:rPr lang="bg-BG" dirty="0" err="1"/>
              <a:t>Register</a:t>
            </a:r>
            <a:r>
              <a:rPr lang="en-US" dirty="0"/>
              <a:t> - Anonymous User  can register in the system by providing a valid e-mail address, first and last name, and choosing password. By default, all new registered users have Regular role.</a:t>
            </a:r>
            <a:br>
              <a:rPr lang="en-US" dirty="0"/>
            </a:br>
            <a:r>
              <a:rPr lang="en-US" dirty="0"/>
              <a:t>Administrator can register new user by entering User Data and choosing a Role (Regular or Administrator).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6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346B852-B66C-4688-BF93-FC930D69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Функционални изисквания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37F2380-2801-49BD-B0A9-D1780AFED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Change User Data - Registered User can view and edit their personal User Data.</a:t>
            </a:r>
            <a:br>
              <a:rPr lang="en-US" dirty="0"/>
            </a:br>
            <a:r>
              <a:rPr lang="en-US" dirty="0"/>
              <a:t>Administrator can view and edit User Data of all Users and assign them Roles: Regular or Administrator.</a:t>
            </a:r>
          </a:p>
          <a:p>
            <a:pPr lvl="1"/>
            <a:r>
              <a:rPr lang="en-US" dirty="0"/>
              <a:t>Manage Users - Administrator can browse users.</a:t>
            </a:r>
            <a:br>
              <a:rPr lang="en-US" dirty="0"/>
            </a:br>
            <a:r>
              <a:rPr lang="en-US" dirty="0"/>
              <a:t>Administrator can choose a User to manage and can manage the chosen User - edit or delete.</a:t>
            </a:r>
            <a:br>
              <a:rPr lang="en-US" dirty="0"/>
            </a:br>
            <a:r>
              <a:rPr lang="en-US" dirty="0"/>
              <a:t>Administrator can create a new user.</a:t>
            </a:r>
          </a:p>
          <a:p>
            <a:pPr lvl="1"/>
            <a:r>
              <a:rPr lang="en-US" dirty="0"/>
              <a:t>Create sprint - Groups tasks in sprint</a:t>
            </a:r>
          </a:p>
          <a:p>
            <a:pPr lvl="1"/>
            <a:r>
              <a:rPr lang="en-US" dirty="0"/>
              <a:t>Finish sprint - Complete sprint (The sprint must not have pending tasks. All open tasks will go in the backlog - list of all tasks that doesn’t have sprint)</a:t>
            </a:r>
          </a:p>
          <a:p>
            <a:pPr lvl="1"/>
            <a:r>
              <a:rPr lang="bg-BG" dirty="0" err="1"/>
              <a:t>List</a:t>
            </a:r>
            <a:r>
              <a:rPr lang="bg-BG" dirty="0"/>
              <a:t> </a:t>
            </a:r>
            <a:r>
              <a:rPr lang="bg-BG" dirty="0" err="1"/>
              <a:t>all</a:t>
            </a:r>
            <a:r>
              <a:rPr lang="bg-BG" dirty="0"/>
              <a:t> </a:t>
            </a:r>
            <a:r>
              <a:rPr lang="bg-BG" dirty="0" err="1"/>
              <a:t>sprints</a:t>
            </a:r>
            <a:r>
              <a:rPr lang="en-US" dirty="0"/>
              <a:t> - Show all sprints to the user</a:t>
            </a:r>
          </a:p>
          <a:p>
            <a:pPr lvl="1"/>
            <a:r>
              <a:rPr lang="en-US" dirty="0"/>
              <a:t>Move task to sprint - Move task to sprint, the sprint should be active</a:t>
            </a:r>
          </a:p>
          <a:p>
            <a:pPr lvl="1"/>
            <a:r>
              <a:rPr lang="en-US" dirty="0"/>
              <a:t>View sprint statistic - View details about the sprint - open/closed/opened tasks, time</a:t>
            </a:r>
          </a:p>
          <a:p>
            <a:pPr lvl="1"/>
            <a:r>
              <a:rPr lang="en-US" dirty="0"/>
              <a:t>Estimation from the team</a:t>
            </a:r>
          </a:p>
          <a:p>
            <a:pPr lvl="1"/>
            <a:r>
              <a:rPr lang="en-US" dirty="0"/>
              <a:t>Comments for the estimations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3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Разглеждане на задачи в активен спринт</a:t>
            </a:r>
          </a:p>
        </p:txBody>
      </p:sp>
      <p:pic>
        <p:nvPicPr>
          <p:cNvPr id="4" name="Картина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47817" y="1825626"/>
            <a:ext cx="789636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5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задача</a:t>
            </a:r>
          </a:p>
        </p:txBody>
      </p:sp>
      <p:pic>
        <p:nvPicPr>
          <p:cNvPr id="4" name="Картина 8"/>
          <p:cNvPicPr/>
          <p:nvPr/>
        </p:nvPicPr>
        <p:blipFill>
          <a:blip r:embed="rId2"/>
          <a:stretch>
            <a:fillRect/>
          </a:stretch>
        </p:blipFill>
        <p:spPr>
          <a:xfrm>
            <a:off x="1029504" y="2160589"/>
            <a:ext cx="7526491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1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Менажиране на участниците в проекта</a:t>
            </a:r>
          </a:p>
        </p:txBody>
      </p:sp>
      <p:pic>
        <p:nvPicPr>
          <p:cNvPr id="4" name="Картина 9"/>
          <p:cNvPicPr/>
          <p:nvPr/>
        </p:nvPicPr>
        <p:blipFill>
          <a:blip r:embed="rId2"/>
          <a:stretch>
            <a:fillRect/>
          </a:stretch>
        </p:blipFill>
        <p:spPr>
          <a:xfrm>
            <a:off x="879066" y="2160588"/>
            <a:ext cx="8394936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8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потребител</a:t>
            </a:r>
          </a:p>
        </p:txBody>
      </p:sp>
      <p:pic>
        <p:nvPicPr>
          <p:cNvPr id="5" name="Картина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451062" y="1825625"/>
            <a:ext cx="72898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0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потребителски акаунти</a:t>
            </a:r>
          </a:p>
        </p:txBody>
      </p:sp>
      <p:pic>
        <p:nvPicPr>
          <p:cNvPr id="4" name="Картина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211" y="2160590"/>
            <a:ext cx="7506127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6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  <a:p>
            <a:r>
              <a:rPr lang="en-US" dirty="0"/>
              <a:t>REST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61130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235</Words>
  <Application>Microsoft Office PowerPoint</Application>
  <PresentationFormat>Широк екран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Project Management System</vt:lpstr>
      <vt:lpstr>Функционални изисквания</vt:lpstr>
      <vt:lpstr>Функционални изисквания</vt:lpstr>
      <vt:lpstr>Разглеждане на задачи в активен спринт</vt:lpstr>
      <vt:lpstr>Създаване на задача</vt:lpstr>
      <vt:lpstr>Менажиране на участниците в проекта</vt:lpstr>
      <vt:lpstr>Регистриране на потребител</vt:lpstr>
      <vt:lpstr>Редактиране на потребителски акаунти</vt:lpstr>
      <vt:lpstr>Архитектура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System</dc:title>
  <dc:creator>Taterski</dc:creator>
  <cp:lastModifiedBy>Kamen Todorov</cp:lastModifiedBy>
  <cp:revision>8</cp:revision>
  <dcterms:created xsi:type="dcterms:W3CDTF">2018-06-25T04:51:58Z</dcterms:created>
  <dcterms:modified xsi:type="dcterms:W3CDTF">2018-06-25T07:42:48Z</dcterms:modified>
</cp:coreProperties>
</file>