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Hanken Grotesk" panose="020B0604020202020204" charset="0"/>
      <p:regular r:id="rId13"/>
      <p:bold r:id="rId14"/>
      <p:italic r:id="rId15"/>
      <p:boldItalic r:id="rId16"/>
    </p:embeddedFont>
    <p:embeddedFont>
      <p:font typeface="Hanken Grotesk SemiBold" panose="020B0604020202020204" charset="0"/>
      <p:regular r:id="rId17"/>
      <p:bold r:id="rId18"/>
      <p:italic r:id="rId19"/>
      <p:boldItalic r:id="rId20"/>
    </p:embeddedFont>
    <p:embeddedFont>
      <p:font typeface="Inter"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23"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SLIDES_API188709102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SLIDES_API188709102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0073c19ea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40073c19e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SLIDES_API1887091028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SLIDES_API1887091028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SLIDES_API1887091028_1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SLIDES_API1887091028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SLIDES_API1887091028_1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SLIDES_API1887091028_1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e5632b5c3_4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e5632b5c3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SLIDES_API1887091028_1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SLIDES_API1887091028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SLIDES_API1887091028_1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SLIDES_API1887091028_1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40073c19ea_3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40073c19ea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0073c19ea_0_2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40073c19ea_0_2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1029150" y="1563750"/>
            <a:ext cx="5715000" cy="2016000"/>
          </a:xfrm>
          <a:prstGeom prst="rect">
            <a:avLst/>
          </a:prstGeom>
        </p:spPr>
        <p:txBody>
          <a:bodyPr spcFirstLastPara="1" wrap="square" lIns="91425" tIns="91425" rIns="91425" bIns="91425" anchor="ctr" anchorCtr="0">
            <a:normAutofit/>
          </a:bodyPr>
          <a:lstStyle>
            <a:lvl1pPr lvl="0">
              <a:spcBef>
                <a:spcPts val="0"/>
              </a:spcBef>
              <a:spcAft>
                <a:spcPts val="0"/>
              </a:spcAft>
              <a:buSzPts val="4000"/>
              <a:buFont typeface="Hanken Grotesk"/>
              <a:buNone/>
              <a:defRPr sz="4000" b="1">
                <a:latin typeface="Hanken Grotesk"/>
                <a:ea typeface="Hanken Grotesk"/>
                <a:cs typeface="Hanken Grotesk"/>
                <a:sym typeface="Hanken Grotesk"/>
              </a:defRPr>
            </a:lvl1pPr>
            <a:lvl2pPr lvl="1" algn="ctr">
              <a:spcBef>
                <a:spcPts val="0"/>
              </a:spcBef>
              <a:spcAft>
                <a:spcPts val="0"/>
              </a:spcAft>
              <a:buSzPts val="4000"/>
              <a:buFont typeface="Hanken Grotesk"/>
              <a:buNone/>
              <a:defRPr sz="4000" b="1">
                <a:latin typeface="Hanken Grotesk"/>
                <a:ea typeface="Hanken Grotesk"/>
                <a:cs typeface="Hanken Grotesk"/>
                <a:sym typeface="Hanken Grotesk"/>
              </a:defRPr>
            </a:lvl2pPr>
            <a:lvl3pPr lvl="2" algn="ctr">
              <a:spcBef>
                <a:spcPts val="0"/>
              </a:spcBef>
              <a:spcAft>
                <a:spcPts val="0"/>
              </a:spcAft>
              <a:buSzPts val="4000"/>
              <a:buFont typeface="Hanken Grotesk"/>
              <a:buNone/>
              <a:defRPr sz="4000" b="1">
                <a:latin typeface="Hanken Grotesk"/>
                <a:ea typeface="Hanken Grotesk"/>
                <a:cs typeface="Hanken Grotesk"/>
                <a:sym typeface="Hanken Grotesk"/>
              </a:defRPr>
            </a:lvl3pPr>
            <a:lvl4pPr lvl="3" algn="ctr">
              <a:spcBef>
                <a:spcPts val="0"/>
              </a:spcBef>
              <a:spcAft>
                <a:spcPts val="0"/>
              </a:spcAft>
              <a:buSzPts val="4000"/>
              <a:buFont typeface="Hanken Grotesk"/>
              <a:buNone/>
              <a:defRPr sz="4000" b="1">
                <a:latin typeface="Hanken Grotesk"/>
                <a:ea typeface="Hanken Grotesk"/>
                <a:cs typeface="Hanken Grotesk"/>
                <a:sym typeface="Hanken Grotesk"/>
              </a:defRPr>
            </a:lvl4pPr>
            <a:lvl5pPr lvl="4" algn="ctr">
              <a:spcBef>
                <a:spcPts val="0"/>
              </a:spcBef>
              <a:spcAft>
                <a:spcPts val="0"/>
              </a:spcAft>
              <a:buSzPts val="4000"/>
              <a:buFont typeface="Hanken Grotesk"/>
              <a:buNone/>
              <a:defRPr sz="4000" b="1">
                <a:latin typeface="Hanken Grotesk"/>
                <a:ea typeface="Hanken Grotesk"/>
                <a:cs typeface="Hanken Grotesk"/>
                <a:sym typeface="Hanken Grotesk"/>
              </a:defRPr>
            </a:lvl5pPr>
            <a:lvl6pPr lvl="5" algn="ctr">
              <a:spcBef>
                <a:spcPts val="0"/>
              </a:spcBef>
              <a:spcAft>
                <a:spcPts val="0"/>
              </a:spcAft>
              <a:buSzPts val="4000"/>
              <a:buFont typeface="Hanken Grotesk"/>
              <a:buNone/>
              <a:defRPr sz="4000" b="1">
                <a:latin typeface="Hanken Grotesk"/>
                <a:ea typeface="Hanken Grotesk"/>
                <a:cs typeface="Hanken Grotesk"/>
                <a:sym typeface="Hanken Grotesk"/>
              </a:defRPr>
            </a:lvl6pPr>
            <a:lvl7pPr lvl="6" algn="ctr">
              <a:spcBef>
                <a:spcPts val="0"/>
              </a:spcBef>
              <a:spcAft>
                <a:spcPts val="0"/>
              </a:spcAft>
              <a:buSzPts val="4000"/>
              <a:buFont typeface="Hanken Grotesk"/>
              <a:buNone/>
              <a:defRPr sz="4000" b="1">
                <a:latin typeface="Hanken Grotesk"/>
                <a:ea typeface="Hanken Grotesk"/>
                <a:cs typeface="Hanken Grotesk"/>
                <a:sym typeface="Hanken Grotesk"/>
              </a:defRPr>
            </a:lvl7pPr>
            <a:lvl8pPr lvl="7" algn="ctr">
              <a:spcBef>
                <a:spcPts val="0"/>
              </a:spcBef>
              <a:spcAft>
                <a:spcPts val="0"/>
              </a:spcAft>
              <a:buSzPts val="4000"/>
              <a:buFont typeface="Hanken Grotesk"/>
              <a:buNone/>
              <a:defRPr sz="4000" b="1">
                <a:latin typeface="Hanken Grotesk"/>
                <a:ea typeface="Hanken Grotesk"/>
                <a:cs typeface="Hanken Grotesk"/>
                <a:sym typeface="Hanken Grotesk"/>
              </a:defRPr>
            </a:lvl8pPr>
            <a:lvl9pPr lvl="8" algn="ctr">
              <a:spcBef>
                <a:spcPts val="0"/>
              </a:spcBef>
              <a:spcAft>
                <a:spcPts val="0"/>
              </a:spcAft>
              <a:buSzPts val="4000"/>
              <a:buFont typeface="Hanken Grotesk"/>
              <a:buNone/>
              <a:defRPr sz="4000" b="1">
                <a:latin typeface="Hanken Grotesk"/>
                <a:ea typeface="Hanken Grotesk"/>
                <a:cs typeface="Hanken Grotesk"/>
                <a:sym typeface="Hanken Grotesk"/>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43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55" name="Google Shape;55;p14"/>
          <p:cNvSpPr txBox="1">
            <a:spLocks noGrp="1"/>
          </p:cNvSpPr>
          <p:nvPr>
            <p:ph type="body" idx="1"/>
          </p:nvPr>
        </p:nvSpPr>
        <p:spPr>
          <a:xfrm>
            <a:off x="457200" y="1140000"/>
            <a:ext cx="4114800" cy="342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30200">
              <a:spcBef>
                <a:spcPts val="1000"/>
              </a:spcBef>
              <a:spcAft>
                <a:spcPts val="0"/>
              </a:spcAft>
              <a:buClr>
                <a:schemeClr val="dk1"/>
              </a:buClr>
              <a:buSzPts val="1600"/>
              <a:buChar char="○"/>
              <a:defRPr sz="1600">
                <a:solidFill>
                  <a:schemeClr val="dk1"/>
                </a:solidFill>
              </a:defRPr>
            </a:lvl2pPr>
            <a:lvl3pPr marL="1371600" lvl="2" indent="-330200">
              <a:spcBef>
                <a:spcPts val="1000"/>
              </a:spcBef>
              <a:spcAft>
                <a:spcPts val="0"/>
              </a:spcAft>
              <a:buClr>
                <a:schemeClr val="dk1"/>
              </a:buClr>
              <a:buSzPts val="1600"/>
              <a:buChar char="■"/>
              <a:defRPr sz="1600">
                <a:solidFill>
                  <a:schemeClr val="dk1"/>
                </a:solidFill>
              </a:defRPr>
            </a:lvl3pPr>
            <a:lvl4pPr marL="1828800" lvl="3" indent="-330200">
              <a:spcBef>
                <a:spcPts val="1000"/>
              </a:spcBef>
              <a:spcAft>
                <a:spcPts val="0"/>
              </a:spcAft>
              <a:buClr>
                <a:schemeClr val="dk1"/>
              </a:buClr>
              <a:buSzPts val="1600"/>
              <a:buChar char="●"/>
              <a:defRPr sz="1600">
                <a:solidFill>
                  <a:schemeClr val="dk1"/>
                </a:solidFill>
              </a:defRPr>
            </a:lvl4pPr>
            <a:lvl5pPr marL="2286000" lvl="4" indent="-330200">
              <a:spcBef>
                <a:spcPts val="1000"/>
              </a:spcBef>
              <a:spcAft>
                <a:spcPts val="0"/>
              </a:spcAft>
              <a:buClr>
                <a:schemeClr val="dk1"/>
              </a:buClr>
              <a:buSzPts val="1600"/>
              <a:buChar char="○"/>
              <a:defRPr sz="1600">
                <a:solidFill>
                  <a:schemeClr val="dk1"/>
                </a:solidFill>
              </a:defRPr>
            </a:lvl5pPr>
            <a:lvl6pPr marL="2743200" lvl="5" indent="-330200">
              <a:spcBef>
                <a:spcPts val="1000"/>
              </a:spcBef>
              <a:spcAft>
                <a:spcPts val="0"/>
              </a:spcAft>
              <a:buClr>
                <a:schemeClr val="dk1"/>
              </a:buClr>
              <a:buSzPts val="1600"/>
              <a:buChar char="■"/>
              <a:defRPr sz="1600">
                <a:solidFill>
                  <a:schemeClr val="dk1"/>
                </a:solidFill>
              </a:defRPr>
            </a:lvl6pPr>
            <a:lvl7pPr marL="3200400" lvl="6" indent="-330200">
              <a:spcBef>
                <a:spcPts val="1000"/>
              </a:spcBef>
              <a:spcAft>
                <a:spcPts val="0"/>
              </a:spcAft>
              <a:buClr>
                <a:schemeClr val="dk1"/>
              </a:buClr>
              <a:buSzPts val="1600"/>
              <a:buChar char="●"/>
              <a:defRPr sz="1600">
                <a:solidFill>
                  <a:schemeClr val="dk1"/>
                </a:solidFill>
              </a:defRPr>
            </a:lvl7pPr>
            <a:lvl8pPr marL="3657600" lvl="7" indent="-330200">
              <a:spcBef>
                <a:spcPts val="1000"/>
              </a:spcBef>
              <a:spcAft>
                <a:spcPts val="0"/>
              </a:spcAft>
              <a:buClr>
                <a:schemeClr val="dk1"/>
              </a:buClr>
              <a:buSzPts val="1600"/>
              <a:buChar char="○"/>
              <a:defRPr sz="1600">
                <a:solidFill>
                  <a:schemeClr val="dk1"/>
                </a:solidFill>
              </a:defRPr>
            </a:lvl8pPr>
            <a:lvl9pPr marL="4114800" lvl="8" indent="-330200">
              <a:spcBef>
                <a:spcPts val="1000"/>
              </a:spcBef>
              <a:spcAft>
                <a:spcPts val="1000"/>
              </a:spcAft>
              <a:buClr>
                <a:schemeClr val="dk1"/>
              </a:buClr>
              <a:buSzPts val="1600"/>
              <a:buChar char="■"/>
              <a:defRPr sz="16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bullet-6">
  <p:cSld name="CUSTOM_3_2_1_2">
    <p:spTree>
      <p:nvGrpSpPr>
        <p:cNvPr id="1" name="Shape 56"/>
        <p:cNvGrpSpPr/>
        <p:nvPr/>
      </p:nvGrpSpPr>
      <p:grpSpPr>
        <a:xfrm>
          <a:off x="0" y="0"/>
          <a:ext cx="0" cy="0"/>
          <a:chOff x="0" y="0"/>
          <a:chExt cx="0" cy="0"/>
        </a:xfrm>
      </p:grpSpPr>
      <p:sp>
        <p:nvSpPr>
          <p:cNvPr id="57" name="Google Shape;57;p15"/>
          <p:cNvSpPr txBox="1">
            <a:spLocks noGrp="1"/>
          </p:cNvSpPr>
          <p:nvPr>
            <p:ph type="body" idx="1"/>
          </p:nvPr>
        </p:nvSpPr>
        <p:spPr>
          <a:xfrm>
            <a:off x="4572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17500">
              <a:spcBef>
                <a:spcPts val="1000"/>
              </a:spcBef>
              <a:spcAft>
                <a:spcPts val="0"/>
              </a:spcAft>
              <a:buClr>
                <a:schemeClr val="dk1"/>
              </a:buClr>
              <a:buSzPts val="1400"/>
              <a:buChar char="○"/>
              <a:defRPr>
                <a:solidFill>
                  <a:schemeClr val="dk1"/>
                </a:solidFill>
              </a:defRPr>
            </a:lvl2pPr>
            <a:lvl3pPr marL="1371600" lvl="2" indent="-317500">
              <a:spcBef>
                <a:spcPts val="1000"/>
              </a:spcBef>
              <a:spcAft>
                <a:spcPts val="0"/>
              </a:spcAft>
              <a:buClr>
                <a:schemeClr val="dk1"/>
              </a:buClr>
              <a:buSzPts val="1400"/>
              <a:buChar char="■"/>
              <a:defRPr>
                <a:solidFill>
                  <a:schemeClr val="dk1"/>
                </a:solidFill>
              </a:defRPr>
            </a:lvl3pPr>
            <a:lvl4pPr marL="1828800" lvl="3" indent="-317500">
              <a:spcBef>
                <a:spcPts val="1000"/>
              </a:spcBef>
              <a:spcAft>
                <a:spcPts val="0"/>
              </a:spcAft>
              <a:buClr>
                <a:schemeClr val="dk1"/>
              </a:buClr>
              <a:buSzPts val="1400"/>
              <a:buChar char="●"/>
              <a:defRPr>
                <a:solidFill>
                  <a:schemeClr val="dk1"/>
                </a:solidFill>
              </a:defRPr>
            </a:lvl4pPr>
            <a:lvl5pPr marL="2286000" lvl="4" indent="-317500">
              <a:spcBef>
                <a:spcPts val="1000"/>
              </a:spcBef>
              <a:spcAft>
                <a:spcPts val="0"/>
              </a:spcAft>
              <a:buClr>
                <a:schemeClr val="dk1"/>
              </a:buClr>
              <a:buSzPts val="1400"/>
              <a:buChar char="○"/>
              <a:defRPr>
                <a:solidFill>
                  <a:schemeClr val="dk1"/>
                </a:solidFill>
              </a:defRPr>
            </a:lvl5pPr>
            <a:lvl6pPr marL="2743200" lvl="5" indent="-317500">
              <a:spcBef>
                <a:spcPts val="1000"/>
              </a:spcBef>
              <a:spcAft>
                <a:spcPts val="0"/>
              </a:spcAft>
              <a:buClr>
                <a:schemeClr val="dk1"/>
              </a:buClr>
              <a:buSzPts val="1400"/>
              <a:buChar char="■"/>
              <a:defRPr>
                <a:solidFill>
                  <a:schemeClr val="dk1"/>
                </a:solidFill>
              </a:defRPr>
            </a:lvl6pPr>
            <a:lvl7pPr marL="3200400" lvl="6" indent="-317500">
              <a:spcBef>
                <a:spcPts val="1000"/>
              </a:spcBef>
              <a:spcAft>
                <a:spcPts val="0"/>
              </a:spcAft>
              <a:buClr>
                <a:schemeClr val="dk1"/>
              </a:buClr>
              <a:buSzPts val="1400"/>
              <a:buChar char="●"/>
              <a:defRPr>
                <a:solidFill>
                  <a:schemeClr val="dk1"/>
                </a:solidFill>
              </a:defRPr>
            </a:lvl7pPr>
            <a:lvl8pPr marL="3657600" lvl="7" indent="-317500">
              <a:spcBef>
                <a:spcPts val="1000"/>
              </a:spcBef>
              <a:spcAft>
                <a:spcPts val="0"/>
              </a:spcAft>
              <a:buClr>
                <a:schemeClr val="dk1"/>
              </a:buClr>
              <a:buSzPts val="1400"/>
              <a:buChar char="○"/>
              <a:defRPr>
                <a:solidFill>
                  <a:schemeClr val="dk1"/>
                </a:solidFill>
              </a:defRPr>
            </a:lvl8pPr>
            <a:lvl9pPr marL="4114800" lvl="8" indent="-317500">
              <a:spcBef>
                <a:spcPts val="1000"/>
              </a:spcBef>
              <a:spcAft>
                <a:spcPts val="1000"/>
              </a:spcAft>
              <a:buClr>
                <a:schemeClr val="dk1"/>
              </a:buClr>
              <a:buSzPts val="1400"/>
              <a:buChar char="■"/>
              <a:defRPr>
                <a:solidFill>
                  <a:schemeClr val="dk1"/>
                </a:solidFill>
              </a:defRPr>
            </a:lvl9pPr>
          </a:lstStyle>
          <a:p>
            <a:endParaRPr/>
          </a:p>
        </p:txBody>
      </p:sp>
      <p:sp>
        <p:nvSpPr>
          <p:cNvPr id="58" name="Google Shape;58;p15"/>
          <p:cNvSpPr txBox="1">
            <a:spLocks noGrp="1"/>
          </p:cNvSpPr>
          <p:nvPr>
            <p:ph type="body" idx="2"/>
          </p:nvPr>
        </p:nvSpPr>
        <p:spPr>
          <a:xfrm>
            <a:off x="32370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17500">
              <a:spcBef>
                <a:spcPts val="1000"/>
              </a:spcBef>
              <a:spcAft>
                <a:spcPts val="0"/>
              </a:spcAft>
              <a:buClr>
                <a:schemeClr val="dk1"/>
              </a:buClr>
              <a:buSzPts val="1400"/>
              <a:buChar char="○"/>
              <a:defRPr>
                <a:solidFill>
                  <a:schemeClr val="dk1"/>
                </a:solidFill>
              </a:defRPr>
            </a:lvl2pPr>
            <a:lvl3pPr marL="1371600" lvl="2" indent="-317500">
              <a:spcBef>
                <a:spcPts val="1000"/>
              </a:spcBef>
              <a:spcAft>
                <a:spcPts val="0"/>
              </a:spcAft>
              <a:buClr>
                <a:schemeClr val="dk1"/>
              </a:buClr>
              <a:buSzPts val="1400"/>
              <a:buChar char="■"/>
              <a:defRPr>
                <a:solidFill>
                  <a:schemeClr val="dk1"/>
                </a:solidFill>
              </a:defRPr>
            </a:lvl3pPr>
            <a:lvl4pPr marL="1828800" lvl="3" indent="-317500">
              <a:spcBef>
                <a:spcPts val="1000"/>
              </a:spcBef>
              <a:spcAft>
                <a:spcPts val="0"/>
              </a:spcAft>
              <a:buClr>
                <a:schemeClr val="dk1"/>
              </a:buClr>
              <a:buSzPts val="1400"/>
              <a:buChar char="●"/>
              <a:defRPr>
                <a:solidFill>
                  <a:schemeClr val="dk1"/>
                </a:solidFill>
              </a:defRPr>
            </a:lvl4pPr>
            <a:lvl5pPr marL="2286000" lvl="4" indent="-317500">
              <a:spcBef>
                <a:spcPts val="1000"/>
              </a:spcBef>
              <a:spcAft>
                <a:spcPts val="0"/>
              </a:spcAft>
              <a:buClr>
                <a:schemeClr val="dk1"/>
              </a:buClr>
              <a:buSzPts val="1400"/>
              <a:buChar char="○"/>
              <a:defRPr>
                <a:solidFill>
                  <a:schemeClr val="dk1"/>
                </a:solidFill>
              </a:defRPr>
            </a:lvl5pPr>
            <a:lvl6pPr marL="2743200" lvl="5" indent="-317500">
              <a:spcBef>
                <a:spcPts val="1000"/>
              </a:spcBef>
              <a:spcAft>
                <a:spcPts val="0"/>
              </a:spcAft>
              <a:buClr>
                <a:schemeClr val="dk1"/>
              </a:buClr>
              <a:buSzPts val="1400"/>
              <a:buChar char="■"/>
              <a:defRPr>
                <a:solidFill>
                  <a:schemeClr val="dk1"/>
                </a:solidFill>
              </a:defRPr>
            </a:lvl6pPr>
            <a:lvl7pPr marL="3200400" lvl="6" indent="-317500">
              <a:spcBef>
                <a:spcPts val="1000"/>
              </a:spcBef>
              <a:spcAft>
                <a:spcPts val="0"/>
              </a:spcAft>
              <a:buClr>
                <a:schemeClr val="dk1"/>
              </a:buClr>
              <a:buSzPts val="1400"/>
              <a:buChar char="●"/>
              <a:defRPr>
                <a:solidFill>
                  <a:schemeClr val="dk1"/>
                </a:solidFill>
              </a:defRPr>
            </a:lvl7pPr>
            <a:lvl8pPr marL="3657600" lvl="7" indent="-317500">
              <a:spcBef>
                <a:spcPts val="1000"/>
              </a:spcBef>
              <a:spcAft>
                <a:spcPts val="0"/>
              </a:spcAft>
              <a:buClr>
                <a:schemeClr val="dk1"/>
              </a:buClr>
              <a:buSzPts val="1400"/>
              <a:buChar char="○"/>
              <a:defRPr>
                <a:solidFill>
                  <a:schemeClr val="dk1"/>
                </a:solidFill>
              </a:defRPr>
            </a:lvl8pPr>
            <a:lvl9pPr marL="4114800" lvl="8" indent="-317500">
              <a:spcBef>
                <a:spcPts val="1000"/>
              </a:spcBef>
              <a:spcAft>
                <a:spcPts val="1000"/>
              </a:spcAft>
              <a:buClr>
                <a:schemeClr val="dk1"/>
              </a:buClr>
              <a:buSzPts val="1400"/>
              <a:buChar char="■"/>
              <a:defRPr>
                <a:solidFill>
                  <a:schemeClr val="dk1"/>
                </a:solidFill>
              </a:defRPr>
            </a:lvl9pPr>
          </a:lstStyle>
          <a:p>
            <a:endParaRPr/>
          </a:p>
        </p:txBody>
      </p:sp>
      <p:sp>
        <p:nvSpPr>
          <p:cNvPr id="59" name="Google Shape;59;p15"/>
          <p:cNvSpPr txBox="1">
            <a:spLocks noGrp="1"/>
          </p:cNvSpPr>
          <p:nvPr>
            <p:ph type="body" idx="3"/>
          </p:nvPr>
        </p:nvSpPr>
        <p:spPr>
          <a:xfrm>
            <a:off x="6016800" y="1607925"/>
            <a:ext cx="2606100" cy="2182200"/>
          </a:xfrm>
          <a:prstGeom prst="rect">
            <a:avLst/>
          </a:prstGeom>
          <a:noFill/>
        </p:spPr>
        <p:txBody>
          <a:bodyPr spcFirstLastPara="1" wrap="square" lIns="137150" tIns="91425" rIns="137150" bIns="91425" anchor="t" anchorCtr="0">
            <a:norm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17500">
              <a:spcBef>
                <a:spcPts val="1000"/>
              </a:spcBef>
              <a:spcAft>
                <a:spcPts val="0"/>
              </a:spcAft>
              <a:buClr>
                <a:schemeClr val="dk1"/>
              </a:buClr>
              <a:buSzPts val="1400"/>
              <a:buChar char="○"/>
              <a:defRPr>
                <a:solidFill>
                  <a:schemeClr val="dk1"/>
                </a:solidFill>
              </a:defRPr>
            </a:lvl2pPr>
            <a:lvl3pPr marL="1371600" lvl="2" indent="-317500">
              <a:spcBef>
                <a:spcPts val="1000"/>
              </a:spcBef>
              <a:spcAft>
                <a:spcPts val="0"/>
              </a:spcAft>
              <a:buClr>
                <a:schemeClr val="dk1"/>
              </a:buClr>
              <a:buSzPts val="1400"/>
              <a:buChar char="■"/>
              <a:defRPr>
                <a:solidFill>
                  <a:schemeClr val="dk1"/>
                </a:solidFill>
              </a:defRPr>
            </a:lvl3pPr>
            <a:lvl4pPr marL="1828800" lvl="3" indent="-317500">
              <a:spcBef>
                <a:spcPts val="1000"/>
              </a:spcBef>
              <a:spcAft>
                <a:spcPts val="0"/>
              </a:spcAft>
              <a:buClr>
                <a:schemeClr val="dk1"/>
              </a:buClr>
              <a:buSzPts val="1400"/>
              <a:buChar char="●"/>
              <a:defRPr>
                <a:solidFill>
                  <a:schemeClr val="dk1"/>
                </a:solidFill>
              </a:defRPr>
            </a:lvl4pPr>
            <a:lvl5pPr marL="2286000" lvl="4" indent="-317500">
              <a:spcBef>
                <a:spcPts val="1000"/>
              </a:spcBef>
              <a:spcAft>
                <a:spcPts val="0"/>
              </a:spcAft>
              <a:buClr>
                <a:schemeClr val="dk1"/>
              </a:buClr>
              <a:buSzPts val="1400"/>
              <a:buChar char="○"/>
              <a:defRPr>
                <a:solidFill>
                  <a:schemeClr val="dk1"/>
                </a:solidFill>
              </a:defRPr>
            </a:lvl5pPr>
            <a:lvl6pPr marL="2743200" lvl="5" indent="-317500">
              <a:spcBef>
                <a:spcPts val="1000"/>
              </a:spcBef>
              <a:spcAft>
                <a:spcPts val="0"/>
              </a:spcAft>
              <a:buClr>
                <a:schemeClr val="dk1"/>
              </a:buClr>
              <a:buSzPts val="1400"/>
              <a:buChar char="■"/>
              <a:defRPr>
                <a:solidFill>
                  <a:schemeClr val="dk1"/>
                </a:solidFill>
              </a:defRPr>
            </a:lvl6pPr>
            <a:lvl7pPr marL="3200400" lvl="6" indent="-317500">
              <a:spcBef>
                <a:spcPts val="1000"/>
              </a:spcBef>
              <a:spcAft>
                <a:spcPts val="0"/>
              </a:spcAft>
              <a:buClr>
                <a:schemeClr val="dk1"/>
              </a:buClr>
              <a:buSzPts val="1400"/>
              <a:buChar char="●"/>
              <a:defRPr>
                <a:solidFill>
                  <a:schemeClr val="dk1"/>
                </a:solidFill>
              </a:defRPr>
            </a:lvl7pPr>
            <a:lvl8pPr marL="3657600" lvl="7" indent="-317500">
              <a:spcBef>
                <a:spcPts val="1000"/>
              </a:spcBef>
              <a:spcAft>
                <a:spcPts val="0"/>
              </a:spcAft>
              <a:buClr>
                <a:schemeClr val="dk1"/>
              </a:buClr>
              <a:buSzPts val="1400"/>
              <a:buChar char="○"/>
              <a:defRPr>
                <a:solidFill>
                  <a:schemeClr val="dk1"/>
                </a:solidFill>
              </a:defRPr>
            </a:lvl8pPr>
            <a:lvl9pPr marL="4114800" lvl="8" indent="-317500">
              <a:spcBef>
                <a:spcPts val="1000"/>
              </a:spcBef>
              <a:spcAft>
                <a:spcPts val="1000"/>
              </a:spcAft>
              <a:buClr>
                <a:schemeClr val="dk1"/>
              </a:buClr>
              <a:buSzPts val="1400"/>
              <a:buChar char="■"/>
              <a:defRPr>
                <a:solidFill>
                  <a:schemeClr val="dk1"/>
                </a:solidFill>
              </a:defRPr>
            </a:lvl9pPr>
          </a:lstStyle>
          <a:p>
            <a:endParaRPr/>
          </a:p>
        </p:txBody>
      </p:sp>
      <p:sp>
        <p:nvSpPr>
          <p:cNvPr id="60" name="Google Shape;60;p15"/>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lus Light">
  <p:cSld name="CUSTOM_2_1_2">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63" name="Google Shape;63;p16"/>
          <p:cNvSpPr txBox="1">
            <a:spLocks noGrp="1"/>
          </p:cNvSpPr>
          <p:nvPr>
            <p:ph type="subTitle" idx="1"/>
          </p:nvPr>
        </p:nvSpPr>
        <p:spPr>
          <a:xfrm>
            <a:off x="457200" y="1142050"/>
            <a:ext cx="5519400" cy="4416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2 1 2">
  <p:cSld name="CUSTOM_3_1_2">
    <p:spTree>
      <p:nvGrpSpPr>
        <p:cNvPr id="1" name="Shape 64"/>
        <p:cNvGrpSpPr/>
        <p:nvPr/>
      </p:nvGrpSpPr>
      <p:grpSpPr>
        <a:xfrm>
          <a:off x="0" y="0"/>
          <a:ext cx="0" cy="0"/>
          <a:chOff x="0" y="0"/>
          <a:chExt cx="0" cy="0"/>
        </a:xfrm>
      </p:grpSpPr>
      <p:sp>
        <p:nvSpPr>
          <p:cNvPr id="65" name="Google Shape;65;p17"/>
          <p:cNvSpPr txBox="1">
            <a:spLocks noGrp="1"/>
          </p:cNvSpPr>
          <p:nvPr>
            <p:ph type="title"/>
          </p:nvPr>
        </p:nvSpPr>
        <p:spPr>
          <a:xfrm>
            <a:off x="457200" y="4450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Font typeface="Hanken Grotesk"/>
              <a:buNone/>
              <a:defRPr b="1">
                <a:latin typeface="Hanken Grotesk"/>
                <a:ea typeface="Hanken Grotesk"/>
                <a:cs typeface="Hanken Grotesk"/>
                <a:sym typeface="Hanken Grotesk"/>
              </a:defRPr>
            </a:lvl1pPr>
            <a:lvl2pPr lvl="1">
              <a:spcBef>
                <a:spcPts val="0"/>
              </a:spcBef>
              <a:spcAft>
                <a:spcPts val="0"/>
              </a:spcAft>
              <a:buSzPts val="2800"/>
              <a:buFont typeface="Hanken Grotesk"/>
              <a:buNone/>
              <a:defRPr b="1">
                <a:latin typeface="Hanken Grotesk"/>
                <a:ea typeface="Hanken Grotesk"/>
                <a:cs typeface="Hanken Grotesk"/>
                <a:sym typeface="Hanken Grotesk"/>
              </a:defRPr>
            </a:lvl2pPr>
            <a:lvl3pPr lvl="2">
              <a:spcBef>
                <a:spcPts val="0"/>
              </a:spcBef>
              <a:spcAft>
                <a:spcPts val="0"/>
              </a:spcAft>
              <a:buSzPts val="2800"/>
              <a:buFont typeface="Hanken Grotesk"/>
              <a:buNone/>
              <a:defRPr b="1">
                <a:latin typeface="Hanken Grotesk"/>
                <a:ea typeface="Hanken Grotesk"/>
                <a:cs typeface="Hanken Grotesk"/>
                <a:sym typeface="Hanken Grotesk"/>
              </a:defRPr>
            </a:lvl3pPr>
            <a:lvl4pPr lvl="3">
              <a:spcBef>
                <a:spcPts val="0"/>
              </a:spcBef>
              <a:spcAft>
                <a:spcPts val="0"/>
              </a:spcAft>
              <a:buSzPts val="2800"/>
              <a:buFont typeface="Hanken Grotesk"/>
              <a:buNone/>
              <a:defRPr b="1">
                <a:latin typeface="Hanken Grotesk"/>
                <a:ea typeface="Hanken Grotesk"/>
                <a:cs typeface="Hanken Grotesk"/>
                <a:sym typeface="Hanken Grotesk"/>
              </a:defRPr>
            </a:lvl4pPr>
            <a:lvl5pPr lvl="4">
              <a:spcBef>
                <a:spcPts val="0"/>
              </a:spcBef>
              <a:spcAft>
                <a:spcPts val="0"/>
              </a:spcAft>
              <a:buSzPts val="2800"/>
              <a:buFont typeface="Hanken Grotesk"/>
              <a:buNone/>
              <a:defRPr b="1">
                <a:latin typeface="Hanken Grotesk"/>
                <a:ea typeface="Hanken Grotesk"/>
                <a:cs typeface="Hanken Grotesk"/>
                <a:sym typeface="Hanken Grotesk"/>
              </a:defRPr>
            </a:lvl5pPr>
            <a:lvl6pPr lvl="5">
              <a:spcBef>
                <a:spcPts val="0"/>
              </a:spcBef>
              <a:spcAft>
                <a:spcPts val="0"/>
              </a:spcAft>
              <a:buSzPts val="2800"/>
              <a:buFont typeface="Hanken Grotesk"/>
              <a:buNone/>
              <a:defRPr b="1">
                <a:latin typeface="Hanken Grotesk"/>
                <a:ea typeface="Hanken Grotesk"/>
                <a:cs typeface="Hanken Grotesk"/>
                <a:sym typeface="Hanken Grotesk"/>
              </a:defRPr>
            </a:lvl6pPr>
            <a:lvl7pPr lvl="6">
              <a:spcBef>
                <a:spcPts val="0"/>
              </a:spcBef>
              <a:spcAft>
                <a:spcPts val="0"/>
              </a:spcAft>
              <a:buSzPts val="2800"/>
              <a:buFont typeface="Hanken Grotesk"/>
              <a:buNone/>
              <a:defRPr b="1">
                <a:latin typeface="Hanken Grotesk"/>
                <a:ea typeface="Hanken Grotesk"/>
                <a:cs typeface="Hanken Grotesk"/>
                <a:sym typeface="Hanken Grotesk"/>
              </a:defRPr>
            </a:lvl7pPr>
            <a:lvl8pPr lvl="7">
              <a:spcBef>
                <a:spcPts val="0"/>
              </a:spcBef>
              <a:spcAft>
                <a:spcPts val="0"/>
              </a:spcAft>
              <a:buSzPts val="2800"/>
              <a:buFont typeface="Hanken Grotesk"/>
              <a:buNone/>
              <a:defRPr b="1">
                <a:latin typeface="Hanken Grotesk"/>
                <a:ea typeface="Hanken Grotesk"/>
                <a:cs typeface="Hanken Grotesk"/>
                <a:sym typeface="Hanken Grotesk"/>
              </a:defRPr>
            </a:lvl8pPr>
            <a:lvl9pPr lvl="8">
              <a:spcBef>
                <a:spcPts val="0"/>
              </a:spcBef>
              <a:spcAft>
                <a:spcPts val="0"/>
              </a:spcAft>
              <a:buSzPts val="2800"/>
              <a:buFont typeface="Hanken Grotesk"/>
              <a:buNone/>
              <a:defRPr b="1">
                <a:latin typeface="Hanken Grotesk"/>
                <a:ea typeface="Hanken Grotesk"/>
                <a:cs typeface="Hanken Grotesk"/>
                <a:sym typeface="Hanken Grotesk"/>
              </a:defRPr>
            </a:lvl9pPr>
          </a:lstStyle>
          <a:p>
            <a:endParaRPr/>
          </a:p>
        </p:txBody>
      </p:sp>
      <p:sp>
        <p:nvSpPr>
          <p:cNvPr id="66" name="Google Shape;66;p17"/>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7" name="Google Shape;67;p17"/>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68" name="Google Shape;68;p17"/>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69" name="Google Shape;69;p17"/>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28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section-3 1">
  <p:cSld name="CUSTOM_3_2_1_1_1_1_1_1_1">
    <p:bg>
      <p:bgPr>
        <a:solidFill>
          <a:schemeClr val="lt2"/>
        </a:solidFill>
        <a:effectLst/>
      </p:bgPr>
    </p:bg>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457200" y="446825"/>
            <a:ext cx="8229600" cy="569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atin typeface="Inter"/>
                <a:ea typeface="Inter"/>
                <a:cs typeface="Inter"/>
                <a:sym typeface="Inter"/>
              </a:defRPr>
            </a:lvl2pPr>
            <a:lvl3pPr lvl="2">
              <a:spcBef>
                <a:spcPts val="0"/>
              </a:spcBef>
              <a:spcAft>
                <a:spcPts val="0"/>
              </a:spcAft>
              <a:buSzPts val="2800"/>
              <a:buNone/>
              <a:defRPr>
                <a:latin typeface="Inter"/>
                <a:ea typeface="Inter"/>
                <a:cs typeface="Inter"/>
                <a:sym typeface="Inter"/>
              </a:defRPr>
            </a:lvl3pPr>
            <a:lvl4pPr lvl="3">
              <a:spcBef>
                <a:spcPts val="0"/>
              </a:spcBef>
              <a:spcAft>
                <a:spcPts val="0"/>
              </a:spcAft>
              <a:buSzPts val="2800"/>
              <a:buNone/>
              <a:defRPr>
                <a:latin typeface="Inter"/>
                <a:ea typeface="Inter"/>
                <a:cs typeface="Inter"/>
                <a:sym typeface="Inter"/>
              </a:defRPr>
            </a:lvl4pPr>
            <a:lvl5pPr lvl="4">
              <a:spcBef>
                <a:spcPts val="0"/>
              </a:spcBef>
              <a:spcAft>
                <a:spcPts val="0"/>
              </a:spcAft>
              <a:buSzPts val="2800"/>
              <a:buNone/>
              <a:defRPr>
                <a:latin typeface="Inter"/>
                <a:ea typeface="Inter"/>
                <a:cs typeface="Inter"/>
                <a:sym typeface="Inter"/>
              </a:defRPr>
            </a:lvl5pPr>
            <a:lvl6pPr lvl="5">
              <a:spcBef>
                <a:spcPts val="0"/>
              </a:spcBef>
              <a:spcAft>
                <a:spcPts val="0"/>
              </a:spcAft>
              <a:buSzPts val="2800"/>
              <a:buNone/>
              <a:defRPr>
                <a:latin typeface="Inter"/>
                <a:ea typeface="Inter"/>
                <a:cs typeface="Inter"/>
                <a:sym typeface="Inter"/>
              </a:defRPr>
            </a:lvl6pPr>
            <a:lvl7pPr lvl="6">
              <a:spcBef>
                <a:spcPts val="0"/>
              </a:spcBef>
              <a:spcAft>
                <a:spcPts val="0"/>
              </a:spcAft>
              <a:buSzPts val="2800"/>
              <a:buNone/>
              <a:defRPr>
                <a:latin typeface="Inter"/>
                <a:ea typeface="Inter"/>
                <a:cs typeface="Inter"/>
                <a:sym typeface="Inter"/>
              </a:defRPr>
            </a:lvl7pPr>
            <a:lvl8pPr lvl="7">
              <a:spcBef>
                <a:spcPts val="0"/>
              </a:spcBef>
              <a:spcAft>
                <a:spcPts val="0"/>
              </a:spcAft>
              <a:buSzPts val="2800"/>
              <a:buNone/>
              <a:defRPr>
                <a:latin typeface="Inter"/>
                <a:ea typeface="Inter"/>
                <a:cs typeface="Inter"/>
                <a:sym typeface="Inter"/>
              </a:defRPr>
            </a:lvl8pPr>
            <a:lvl9pPr lvl="8">
              <a:spcBef>
                <a:spcPts val="0"/>
              </a:spcBef>
              <a:spcAft>
                <a:spcPts val="0"/>
              </a:spcAft>
              <a:buSzPts val="2800"/>
              <a:buNone/>
              <a:defRPr>
                <a:latin typeface="Inter"/>
                <a:ea typeface="Inter"/>
                <a:cs typeface="Inter"/>
                <a:sym typeface="Inter"/>
              </a:defRPr>
            </a:lvl9pPr>
          </a:lstStyle>
          <a:p>
            <a:endParaRPr/>
          </a:p>
        </p:txBody>
      </p:sp>
      <p:sp>
        <p:nvSpPr>
          <p:cNvPr id="72" name="Google Shape;72;p18"/>
          <p:cNvSpPr txBox="1">
            <a:spLocks noGrp="1"/>
          </p:cNvSpPr>
          <p:nvPr>
            <p:ph type="subTitle" idx="1"/>
          </p:nvPr>
        </p:nvSpPr>
        <p:spPr>
          <a:xfrm>
            <a:off x="457200" y="1289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73" name="Google Shape;73;p18"/>
          <p:cNvSpPr txBox="1">
            <a:spLocks noGrp="1"/>
          </p:cNvSpPr>
          <p:nvPr>
            <p:ph type="body" idx="2"/>
          </p:nvPr>
        </p:nvSpPr>
        <p:spPr>
          <a:xfrm>
            <a:off x="2749850" y="128912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74" name="Google Shape;74;p18"/>
          <p:cNvSpPr txBox="1">
            <a:spLocks noGrp="1"/>
          </p:cNvSpPr>
          <p:nvPr>
            <p:ph type="subTitle" idx="3"/>
          </p:nvPr>
        </p:nvSpPr>
        <p:spPr>
          <a:xfrm>
            <a:off x="457200" y="2397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
        <p:nvSpPr>
          <p:cNvPr id="75" name="Google Shape;75;p18"/>
          <p:cNvSpPr txBox="1">
            <a:spLocks noGrp="1"/>
          </p:cNvSpPr>
          <p:nvPr>
            <p:ph type="body" idx="4"/>
          </p:nvPr>
        </p:nvSpPr>
        <p:spPr>
          <a:xfrm>
            <a:off x="2749800" y="3506400"/>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76" name="Google Shape;76;p18"/>
          <p:cNvSpPr txBox="1">
            <a:spLocks noGrp="1"/>
          </p:cNvSpPr>
          <p:nvPr>
            <p:ph type="body" idx="5"/>
          </p:nvPr>
        </p:nvSpPr>
        <p:spPr>
          <a:xfrm>
            <a:off x="2749800" y="2397775"/>
            <a:ext cx="5937000" cy="986100"/>
          </a:xfrm>
          <a:prstGeom prst="rect">
            <a:avLst/>
          </a:prstGeom>
          <a:noFill/>
          <a:ln>
            <a:noFill/>
          </a:ln>
        </p:spPr>
        <p:txBody>
          <a:bodyPr spcFirstLastPara="1" wrap="square" lIns="91425" tIns="91425" rIns="91425" bIns="91425" anchor="ctr" anchorCtr="0">
            <a:normAutofit/>
          </a:bodyPr>
          <a:lstStyle>
            <a:lvl1pPr marL="457200" lvl="0" indent="-298450">
              <a:spcBef>
                <a:spcPts val="0"/>
              </a:spcBef>
              <a:spcAft>
                <a:spcPts val="0"/>
              </a:spcAft>
              <a:buClr>
                <a:schemeClr val="dk1"/>
              </a:buClr>
              <a:buSzPts val="1100"/>
              <a:buChar char="•"/>
              <a:defRPr sz="1100">
                <a:solidFill>
                  <a:schemeClr val="dk1"/>
                </a:solidFill>
              </a:defRPr>
            </a:lvl1pPr>
            <a:lvl2pPr marL="914400" lvl="1" indent="-298450">
              <a:spcBef>
                <a:spcPts val="1000"/>
              </a:spcBef>
              <a:spcAft>
                <a:spcPts val="0"/>
              </a:spcAft>
              <a:buClr>
                <a:schemeClr val="dk1"/>
              </a:buClr>
              <a:buSzPts val="1100"/>
              <a:buChar char="○"/>
              <a:defRPr sz="1100">
                <a:solidFill>
                  <a:schemeClr val="dk1"/>
                </a:solidFill>
              </a:defRPr>
            </a:lvl2pPr>
            <a:lvl3pPr marL="1371600" lvl="2" indent="-298450">
              <a:spcBef>
                <a:spcPts val="1000"/>
              </a:spcBef>
              <a:spcAft>
                <a:spcPts val="0"/>
              </a:spcAft>
              <a:buClr>
                <a:schemeClr val="dk1"/>
              </a:buClr>
              <a:buSzPts val="1100"/>
              <a:buChar char="■"/>
              <a:defRPr sz="1100">
                <a:solidFill>
                  <a:schemeClr val="dk1"/>
                </a:solidFill>
              </a:defRPr>
            </a:lvl3pPr>
            <a:lvl4pPr marL="1828800" lvl="3" indent="-298450">
              <a:spcBef>
                <a:spcPts val="1000"/>
              </a:spcBef>
              <a:spcAft>
                <a:spcPts val="0"/>
              </a:spcAft>
              <a:buClr>
                <a:schemeClr val="dk1"/>
              </a:buClr>
              <a:buSzPts val="1100"/>
              <a:buChar char="●"/>
              <a:defRPr sz="1100">
                <a:solidFill>
                  <a:schemeClr val="dk1"/>
                </a:solidFill>
              </a:defRPr>
            </a:lvl4pPr>
            <a:lvl5pPr marL="2286000" lvl="4" indent="-298450">
              <a:spcBef>
                <a:spcPts val="1000"/>
              </a:spcBef>
              <a:spcAft>
                <a:spcPts val="0"/>
              </a:spcAft>
              <a:buClr>
                <a:schemeClr val="dk1"/>
              </a:buClr>
              <a:buSzPts val="1100"/>
              <a:buChar char="○"/>
              <a:defRPr sz="1100">
                <a:solidFill>
                  <a:schemeClr val="dk1"/>
                </a:solidFill>
              </a:defRPr>
            </a:lvl5pPr>
            <a:lvl6pPr marL="2743200" lvl="5" indent="-298450">
              <a:spcBef>
                <a:spcPts val="1000"/>
              </a:spcBef>
              <a:spcAft>
                <a:spcPts val="0"/>
              </a:spcAft>
              <a:buClr>
                <a:schemeClr val="dk1"/>
              </a:buClr>
              <a:buSzPts val="1100"/>
              <a:buChar char="■"/>
              <a:defRPr sz="1100">
                <a:solidFill>
                  <a:schemeClr val="dk1"/>
                </a:solidFill>
              </a:defRPr>
            </a:lvl6pPr>
            <a:lvl7pPr marL="3200400" lvl="6" indent="-298450">
              <a:spcBef>
                <a:spcPts val="1000"/>
              </a:spcBef>
              <a:spcAft>
                <a:spcPts val="0"/>
              </a:spcAft>
              <a:buClr>
                <a:schemeClr val="dk1"/>
              </a:buClr>
              <a:buSzPts val="1100"/>
              <a:buChar char="●"/>
              <a:defRPr sz="1100">
                <a:solidFill>
                  <a:schemeClr val="dk1"/>
                </a:solidFill>
              </a:defRPr>
            </a:lvl7pPr>
            <a:lvl8pPr marL="3657600" lvl="7" indent="-298450">
              <a:spcBef>
                <a:spcPts val="1000"/>
              </a:spcBef>
              <a:spcAft>
                <a:spcPts val="0"/>
              </a:spcAft>
              <a:buClr>
                <a:schemeClr val="dk1"/>
              </a:buClr>
              <a:buSzPts val="1100"/>
              <a:buChar char="○"/>
              <a:defRPr sz="1100">
                <a:solidFill>
                  <a:schemeClr val="dk1"/>
                </a:solidFill>
              </a:defRPr>
            </a:lvl8pPr>
            <a:lvl9pPr marL="4114800" lvl="8" indent="-298450">
              <a:spcBef>
                <a:spcPts val="1000"/>
              </a:spcBef>
              <a:spcAft>
                <a:spcPts val="1000"/>
              </a:spcAft>
              <a:buClr>
                <a:schemeClr val="dk1"/>
              </a:buClr>
              <a:buSzPts val="1100"/>
              <a:buChar char="■"/>
              <a:defRPr sz="1100">
                <a:solidFill>
                  <a:schemeClr val="dk1"/>
                </a:solidFill>
              </a:defRPr>
            </a:lvl9pPr>
          </a:lstStyle>
          <a:p>
            <a:endParaRPr/>
          </a:p>
        </p:txBody>
      </p:sp>
      <p:sp>
        <p:nvSpPr>
          <p:cNvPr id="77" name="Google Shape;77;p18"/>
          <p:cNvSpPr txBox="1">
            <a:spLocks noGrp="1"/>
          </p:cNvSpPr>
          <p:nvPr>
            <p:ph type="subTitle" idx="6"/>
          </p:nvPr>
        </p:nvSpPr>
        <p:spPr>
          <a:xfrm>
            <a:off x="457200" y="3505150"/>
            <a:ext cx="2142300" cy="986100"/>
          </a:xfrm>
          <a:prstGeom prst="rect">
            <a:avLst/>
          </a:prstGeom>
        </p:spPr>
        <p:txBody>
          <a:bodyPr spcFirstLastPara="1" wrap="square" lIns="91425" tIns="91425" rIns="91425" bIns="91425" anchor="ctr" anchorCtr="0">
            <a:normAutofit/>
          </a:bodyPr>
          <a:lstStyle>
            <a:lvl1pPr marL="0" marR="0" lvl="0" indent="0" algn="l">
              <a:lnSpc>
                <a:spcPct val="105000"/>
              </a:lnSpc>
              <a:spcBef>
                <a:spcPts val="0"/>
              </a:spcBef>
              <a:spcAft>
                <a:spcPts val="0"/>
              </a:spcAft>
              <a:buNone/>
              <a:defRPr sz="1300">
                <a:solidFill>
                  <a:schemeClr val="dk1"/>
                </a:solidFill>
                <a:latin typeface="Hanken Grotesk SemiBold"/>
                <a:ea typeface="Hanken Grotesk SemiBold"/>
                <a:cs typeface="Hanken Grotesk SemiBold"/>
                <a:sym typeface="Hanken Grotesk SemiBold"/>
              </a:defRPr>
            </a:lvl1pPr>
            <a:lvl2pPr lvl="1">
              <a:spcBef>
                <a:spcPts val="1000"/>
              </a:spcBef>
              <a:spcAft>
                <a:spcPts val="0"/>
              </a:spcAft>
              <a:buClr>
                <a:schemeClr val="dk1"/>
              </a:buClr>
              <a:buSzPts val="1300"/>
              <a:buNone/>
              <a:defRPr sz="1300">
                <a:solidFill>
                  <a:schemeClr val="dk1"/>
                </a:solidFill>
              </a:defRPr>
            </a:lvl2pPr>
            <a:lvl3pPr lvl="2">
              <a:spcBef>
                <a:spcPts val="0"/>
              </a:spcBef>
              <a:spcAft>
                <a:spcPts val="0"/>
              </a:spcAft>
              <a:buClr>
                <a:schemeClr val="dk1"/>
              </a:buClr>
              <a:buSzPts val="1300"/>
              <a:buNone/>
              <a:defRPr sz="1300">
                <a:solidFill>
                  <a:schemeClr val="dk1"/>
                </a:solidFill>
              </a:defRPr>
            </a:lvl3pPr>
            <a:lvl4pPr lvl="3">
              <a:spcBef>
                <a:spcPts val="0"/>
              </a:spcBef>
              <a:spcAft>
                <a:spcPts val="0"/>
              </a:spcAft>
              <a:buClr>
                <a:schemeClr val="dk1"/>
              </a:buClr>
              <a:buSzPts val="1300"/>
              <a:buNone/>
              <a:defRPr sz="1300">
                <a:solidFill>
                  <a:schemeClr val="dk1"/>
                </a:solidFill>
              </a:defRPr>
            </a:lvl4pPr>
            <a:lvl5pPr lvl="4">
              <a:spcBef>
                <a:spcPts val="0"/>
              </a:spcBef>
              <a:spcAft>
                <a:spcPts val="0"/>
              </a:spcAft>
              <a:buClr>
                <a:schemeClr val="dk1"/>
              </a:buClr>
              <a:buSzPts val="1300"/>
              <a:buNone/>
              <a:defRPr sz="1300">
                <a:solidFill>
                  <a:schemeClr val="dk1"/>
                </a:solidFill>
              </a:defRPr>
            </a:lvl5pPr>
            <a:lvl6pPr lvl="5">
              <a:spcBef>
                <a:spcPts val="0"/>
              </a:spcBef>
              <a:spcAft>
                <a:spcPts val="0"/>
              </a:spcAft>
              <a:buClr>
                <a:schemeClr val="dk1"/>
              </a:buClr>
              <a:buSzPts val="1300"/>
              <a:buNone/>
              <a:defRPr sz="1300">
                <a:solidFill>
                  <a:schemeClr val="dk1"/>
                </a:solidFill>
              </a:defRPr>
            </a:lvl6pPr>
            <a:lvl7pPr lvl="6">
              <a:spcBef>
                <a:spcPts val="0"/>
              </a:spcBef>
              <a:spcAft>
                <a:spcPts val="0"/>
              </a:spcAft>
              <a:buClr>
                <a:schemeClr val="dk1"/>
              </a:buClr>
              <a:buSzPts val="1300"/>
              <a:buNone/>
              <a:defRPr sz="1300">
                <a:solidFill>
                  <a:schemeClr val="dk1"/>
                </a:solidFill>
              </a:defRPr>
            </a:lvl7pPr>
            <a:lvl8pPr lvl="7">
              <a:spcBef>
                <a:spcPts val="0"/>
              </a:spcBef>
              <a:spcAft>
                <a:spcPts val="0"/>
              </a:spcAft>
              <a:buClr>
                <a:schemeClr val="dk1"/>
              </a:buClr>
              <a:buSzPts val="1300"/>
              <a:buNone/>
              <a:defRPr sz="1300">
                <a:solidFill>
                  <a:schemeClr val="dk1"/>
                </a:solidFill>
              </a:defRPr>
            </a:lvl8pPr>
            <a:lvl9pPr lvl="8">
              <a:spcBef>
                <a:spcPts val="0"/>
              </a:spcBef>
              <a:spcAft>
                <a:spcPts val="0"/>
              </a:spcAft>
              <a:buClr>
                <a:schemeClr val="dk1"/>
              </a:buClr>
              <a:buSzPts val="1300"/>
              <a:buNone/>
              <a:defRPr sz="13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2 1">
  <p:cSld name="CUSTOM_3_1_3">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457200" y="446225"/>
            <a:ext cx="8229600" cy="572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0" name="Google Shape;80;p19"/>
          <p:cNvSpPr txBox="1">
            <a:spLocks noGrp="1"/>
          </p:cNvSpPr>
          <p:nvPr>
            <p:ph type="body" idx="1"/>
          </p:nvPr>
        </p:nvSpPr>
        <p:spPr>
          <a:xfrm>
            <a:off x="4572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1" name="Google Shape;81;p19"/>
          <p:cNvSpPr txBox="1">
            <a:spLocks noGrp="1"/>
          </p:cNvSpPr>
          <p:nvPr>
            <p:ph type="body" idx="2"/>
          </p:nvPr>
        </p:nvSpPr>
        <p:spPr>
          <a:xfrm>
            <a:off x="4800400" y="1834900"/>
            <a:ext cx="3776100" cy="2734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Clr>
                <a:schemeClr val="accent1"/>
              </a:buClr>
              <a:buSzPts val="1400"/>
              <a:buChar char="•"/>
              <a:defRPr sz="1400">
                <a:solidFill>
                  <a:schemeClr val="dk1"/>
                </a:solidFill>
              </a:defRPr>
            </a:lvl1pPr>
            <a:lvl2pPr marL="914400" lvl="1" indent="-304800">
              <a:spcBef>
                <a:spcPts val="1000"/>
              </a:spcBef>
              <a:spcAft>
                <a:spcPts val="0"/>
              </a:spcAft>
              <a:buClr>
                <a:schemeClr val="accent1"/>
              </a:buClr>
              <a:buSzPts val="1200"/>
              <a:buChar char="–"/>
              <a:defRPr sz="1200">
                <a:solidFill>
                  <a:schemeClr val="dk1"/>
                </a:solidFill>
              </a:defRPr>
            </a:lvl2pPr>
            <a:lvl3pPr marL="1371600" lvl="2" indent="-304800">
              <a:spcBef>
                <a:spcPts val="1000"/>
              </a:spcBef>
              <a:spcAft>
                <a:spcPts val="0"/>
              </a:spcAft>
              <a:buClr>
                <a:schemeClr val="dk1"/>
              </a:buClr>
              <a:buSzPts val="1200"/>
              <a:buChar char="◦"/>
              <a:defRPr sz="1200">
                <a:solidFill>
                  <a:schemeClr val="dk1"/>
                </a:solidFill>
              </a:defRPr>
            </a:lvl3pPr>
            <a:lvl4pPr marL="1828800" lvl="3" indent="-304800">
              <a:spcBef>
                <a:spcPts val="1000"/>
              </a:spcBef>
              <a:spcAft>
                <a:spcPts val="0"/>
              </a:spcAft>
              <a:buClr>
                <a:schemeClr val="dk1"/>
              </a:buClr>
              <a:buSzPts val="1200"/>
              <a:buChar char="•"/>
              <a:defRPr sz="1200">
                <a:solidFill>
                  <a:schemeClr val="dk1"/>
                </a:solidFill>
              </a:defRPr>
            </a:lvl4pPr>
            <a:lvl5pPr marL="2286000" lvl="4" indent="-304800">
              <a:spcBef>
                <a:spcPts val="1000"/>
              </a:spcBef>
              <a:spcAft>
                <a:spcPts val="0"/>
              </a:spcAft>
              <a:buClr>
                <a:schemeClr val="dk1"/>
              </a:buClr>
              <a:buSzPts val="1200"/>
              <a:buChar char="•"/>
              <a:defRPr sz="1200">
                <a:solidFill>
                  <a:schemeClr val="dk1"/>
                </a:solidFill>
              </a:defRPr>
            </a:lvl5pPr>
            <a:lvl6pPr marL="2743200" lvl="5" indent="-304800">
              <a:spcBef>
                <a:spcPts val="1000"/>
              </a:spcBef>
              <a:spcAft>
                <a:spcPts val="0"/>
              </a:spcAft>
              <a:buClr>
                <a:schemeClr val="dk1"/>
              </a:buClr>
              <a:buSzPts val="1200"/>
              <a:buChar char="•"/>
              <a:defRPr sz="1200">
                <a:solidFill>
                  <a:schemeClr val="dk1"/>
                </a:solidFill>
              </a:defRPr>
            </a:lvl6pPr>
            <a:lvl7pPr marL="3200400" lvl="6" indent="-304800">
              <a:spcBef>
                <a:spcPts val="1000"/>
              </a:spcBef>
              <a:spcAft>
                <a:spcPts val="0"/>
              </a:spcAft>
              <a:buClr>
                <a:schemeClr val="dk1"/>
              </a:buClr>
              <a:buSzPts val="1200"/>
              <a:buChar char="•"/>
              <a:defRPr sz="1200">
                <a:solidFill>
                  <a:schemeClr val="dk1"/>
                </a:solidFill>
              </a:defRPr>
            </a:lvl7pPr>
            <a:lvl8pPr marL="3657600" lvl="7" indent="-304800">
              <a:spcBef>
                <a:spcPts val="1000"/>
              </a:spcBef>
              <a:spcAft>
                <a:spcPts val="0"/>
              </a:spcAft>
              <a:buClr>
                <a:schemeClr val="dk1"/>
              </a:buClr>
              <a:buSzPts val="1200"/>
              <a:buChar char="•"/>
              <a:defRPr sz="1200">
                <a:solidFill>
                  <a:schemeClr val="dk1"/>
                </a:solidFill>
              </a:defRPr>
            </a:lvl8pPr>
            <a:lvl9pPr marL="4114800" lvl="8" indent="-304800">
              <a:spcBef>
                <a:spcPts val="1000"/>
              </a:spcBef>
              <a:spcAft>
                <a:spcPts val="1000"/>
              </a:spcAft>
              <a:buClr>
                <a:schemeClr val="dk1"/>
              </a:buClr>
              <a:buSzPts val="1200"/>
              <a:buChar char="•"/>
              <a:defRPr sz="1200">
                <a:solidFill>
                  <a:schemeClr val="dk1"/>
                </a:solidFill>
              </a:defRPr>
            </a:lvl9pPr>
          </a:lstStyle>
          <a:p>
            <a:endParaRPr/>
          </a:p>
        </p:txBody>
      </p:sp>
      <p:sp>
        <p:nvSpPr>
          <p:cNvPr id="82" name="Google Shape;82;p19"/>
          <p:cNvSpPr txBox="1">
            <a:spLocks noGrp="1"/>
          </p:cNvSpPr>
          <p:nvPr>
            <p:ph type="subTitle" idx="3"/>
          </p:nvPr>
        </p:nvSpPr>
        <p:spPr>
          <a:xfrm>
            <a:off x="4572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
        <p:nvSpPr>
          <p:cNvPr id="83" name="Google Shape;83;p19"/>
          <p:cNvSpPr txBox="1">
            <a:spLocks noGrp="1"/>
          </p:cNvSpPr>
          <p:nvPr>
            <p:ph type="subTitle" idx="4"/>
          </p:nvPr>
        </p:nvSpPr>
        <p:spPr>
          <a:xfrm>
            <a:off x="4800400" y="1164900"/>
            <a:ext cx="3776100" cy="572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1pPr>
            <a:lvl2pPr lvl="1">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2pPr>
            <a:lvl3pPr lvl="2">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3pPr>
            <a:lvl4pPr lvl="3">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4pPr>
            <a:lvl5pPr lvl="4">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5pPr>
            <a:lvl6pPr lvl="5">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6pPr>
            <a:lvl7pPr lvl="6">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7pPr>
            <a:lvl8pPr lvl="7">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8pPr>
            <a:lvl9pPr lvl="8">
              <a:lnSpc>
                <a:spcPct val="100000"/>
              </a:lnSpc>
              <a:spcBef>
                <a:spcPts val="0"/>
              </a:spcBef>
              <a:spcAft>
                <a:spcPts val="0"/>
              </a:spcAft>
              <a:buClr>
                <a:schemeClr val="dk1"/>
              </a:buClr>
              <a:buSzPts val="1600"/>
              <a:buFont typeface="Hanken Grotesk SemiBold"/>
              <a:buNone/>
              <a:defRPr sz="1600">
                <a:solidFill>
                  <a:schemeClr val="dk1"/>
                </a:solidFill>
                <a:latin typeface="Hanken Grotesk SemiBold"/>
                <a:ea typeface="Hanken Grotesk SemiBold"/>
                <a:cs typeface="Hanken Grotesk SemiBold"/>
                <a:sym typeface="Hanken Grotesk SemiBold"/>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8.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eattleDataAI-Hackathon/SDAIC-Hackathon-Team-08"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hyperlink" Target="https://bit.ly/smarttutorsdem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20" descr="presentation_title"/>
          <p:cNvSpPr txBox="1">
            <a:spLocks noGrp="1"/>
          </p:cNvSpPr>
          <p:nvPr>
            <p:ph type="ctrTitle"/>
          </p:nvPr>
        </p:nvSpPr>
        <p:spPr>
          <a:xfrm>
            <a:off x="0" y="208475"/>
            <a:ext cx="9144000" cy="927000"/>
          </a:xfrm>
          <a:prstGeom prst="rect">
            <a:avLst/>
          </a:prstGeom>
          <a:solidFill>
            <a:srgbClr val="CFE2F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200" b="0">
                <a:solidFill>
                  <a:srgbClr val="000000"/>
                </a:solidFill>
              </a:rPr>
              <a:t>Transforming Education: Smart Tutors Collective</a:t>
            </a:r>
            <a:endParaRPr sz="2500" b="0"/>
          </a:p>
        </p:txBody>
      </p:sp>
      <p:sp>
        <p:nvSpPr>
          <p:cNvPr id="89" name="Google Shape;89;p20"/>
          <p:cNvSpPr txBox="1"/>
          <p:nvPr/>
        </p:nvSpPr>
        <p:spPr>
          <a:xfrm>
            <a:off x="1895800" y="2795675"/>
            <a:ext cx="1381200" cy="3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Hanken Grotesk"/>
              <a:ea typeface="Hanken Grotesk"/>
              <a:cs typeface="Hanken Grotesk"/>
              <a:sym typeface="Hanken Grotesk"/>
            </a:endParaRPr>
          </a:p>
        </p:txBody>
      </p:sp>
      <p:sp>
        <p:nvSpPr>
          <p:cNvPr id="90" name="Google Shape;90;p20"/>
          <p:cNvSpPr txBox="1"/>
          <p:nvPr/>
        </p:nvSpPr>
        <p:spPr>
          <a:xfrm>
            <a:off x="1818988" y="2763913"/>
            <a:ext cx="16668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Hanken Grotesk"/>
                <a:ea typeface="Hanken Grotesk"/>
                <a:cs typeface="Hanken Grotesk"/>
                <a:sym typeface="Hanken Grotesk"/>
              </a:rPr>
              <a:t>Venkatesh Appala</a:t>
            </a:r>
            <a:endParaRPr sz="1200">
              <a:solidFill>
                <a:schemeClr val="dk1"/>
              </a:solidFill>
              <a:latin typeface="Hanken Grotesk"/>
              <a:ea typeface="Hanken Grotesk"/>
              <a:cs typeface="Hanken Grotesk"/>
              <a:sym typeface="Hanken Grotesk"/>
            </a:endParaRPr>
          </a:p>
        </p:txBody>
      </p:sp>
      <p:sp>
        <p:nvSpPr>
          <p:cNvPr id="91" name="Google Shape;91;p20"/>
          <p:cNvSpPr txBox="1"/>
          <p:nvPr/>
        </p:nvSpPr>
        <p:spPr>
          <a:xfrm>
            <a:off x="3619163" y="2763913"/>
            <a:ext cx="1666800" cy="31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a:solidFill>
                  <a:schemeClr val="dk1"/>
                </a:solidFill>
                <a:latin typeface="Hanken Grotesk"/>
                <a:ea typeface="Hanken Grotesk"/>
                <a:cs typeface="Hanken Grotesk"/>
                <a:sym typeface="Hanken Grotesk"/>
              </a:rPr>
              <a:t>Chanseok Oh</a:t>
            </a:r>
            <a:endParaRPr sz="1200">
              <a:solidFill>
                <a:schemeClr val="dk1"/>
              </a:solidFill>
              <a:latin typeface="Hanken Grotesk"/>
              <a:ea typeface="Hanken Grotesk"/>
              <a:cs typeface="Hanken Grotesk"/>
              <a:sym typeface="Hanken Grotesk"/>
            </a:endParaRPr>
          </a:p>
          <a:p>
            <a:pPr marL="0" marR="0" lvl="0" indent="0" algn="ctr" rtl="0">
              <a:lnSpc>
                <a:spcPct val="100000"/>
              </a:lnSpc>
              <a:spcBef>
                <a:spcPts val="0"/>
              </a:spcBef>
              <a:spcAft>
                <a:spcPts val="0"/>
              </a:spcAft>
              <a:buNone/>
            </a:pPr>
            <a:endParaRPr sz="1200">
              <a:solidFill>
                <a:schemeClr val="dk1"/>
              </a:solidFill>
              <a:latin typeface="Hanken Grotesk"/>
              <a:ea typeface="Hanken Grotesk"/>
              <a:cs typeface="Hanken Grotesk"/>
              <a:sym typeface="Hanken Grotesk"/>
            </a:endParaRPr>
          </a:p>
        </p:txBody>
      </p:sp>
      <p:sp>
        <p:nvSpPr>
          <p:cNvPr id="92" name="Google Shape;92;p20"/>
          <p:cNvSpPr txBox="1"/>
          <p:nvPr/>
        </p:nvSpPr>
        <p:spPr>
          <a:xfrm>
            <a:off x="5366325" y="2830863"/>
            <a:ext cx="16668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Hanken Grotesk"/>
                <a:ea typeface="Hanken Grotesk"/>
                <a:cs typeface="Hanken Grotesk"/>
                <a:sym typeface="Hanken Grotesk"/>
              </a:rPr>
              <a:t>Evan Lam</a:t>
            </a:r>
            <a:endParaRPr sz="1200">
              <a:solidFill>
                <a:schemeClr val="dk1"/>
              </a:solidFill>
              <a:latin typeface="Hanken Grotesk"/>
              <a:ea typeface="Hanken Grotesk"/>
              <a:cs typeface="Hanken Grotesk"/>
              <a:sym typeface="Hanken Grotesk"/>
            </a:endParaRPr>
          </a:p>
          <a:p>
            <a:pPr marL="0" lvl="0" indent="0" algn="ctr" rtl="0">
              <a:spcBef>
                <a:spcPts val="0"/>
              </a:spcBef>
              <a:spcAft>
                <a:spcPts val="0"/>
              </a:spcAft>
              <a:buClr>
                <a:schemeClr val="dk1"/>
              </a:buClr>
              <a:buSzPts val="1100"/>
              <a:buFont typeface="Arial"/>
              <a:buNone/>
            </a:pPr>
            <a:r>
              <a:rPr lang="en" sz="900">
                <a:solidFill>
                  <a:srgbClr val="1F2328"/>
                </a:solidFill>
                <a:latin typeface="Hanken Grotesk"/>
                <a:ea typeface="Hanken Grotesk"/>
                <a:cs typeface="Hanken Grotesk"/>
                <a:sym typeface="Hanken Grotesk"/>
              </a:rPr>
              <a:t>MS in CS @ UW</a:t>
            </a:r>
            <a:endParaRPr sz="900">
              <a:solidFill>
                <a:srgbClr val="1F2328"/>
              </a:solidFill>
              <a:latin typeface="Hanken Grotesk"/>
              <a:ea typeface="Hanken Grotesk"/>
              <a:cs typeface="Hanken Grotesk"/>
              <a:sym typeface="Hanken Grotesk"/>
            </a:endParaRPr>
          </a:p>
          <a:p>
            <a:pPr marL="0" lvl="0" indent="0" algn="ctr" rtl="0">
              <a:spcBef>
                <a:spcPts val="0"/>
              </a:spcBef>
              <a:spcAft>
                <a:spcPts val="0"/>
              </a:spcAft>
              <a:buNone/>
            </a:pPr>
            <a:endParaRPr sz="1200">
              <a:solidFill>
                <a:schemeClr val="dk1"/>
              </a:solidFill>
              <a:latin typeface="Hanken Grotesk"/>
              <a:ea typeface="Hanken Grotesk"/>
              <a:cs typeface="Hanken Grotesk"/>
              <a:sym typeface="Hanken Grotesk"/>
            </a:endParaRPr>
          </a:p>
        </p:txBody>
      </p:sp>
      <p:sp>
        <p:nvSpPr>
          <p:cNvPr id="93" name="Google Shape;93;p20"/>
          <p:cNvSpPr txBox="1"/>
          <p:nvPr/>
        </p:nvSpPr>
        <p:spPr>
          <a:xfrm>
            <a:off x="7159725" y="2795663"/>
            <a:ext cx="1666800" cy="31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sz="1200">
                <a:solidFill>
                  <a:schemeClr val="dk1"/>
                </a:solidFill>
                <a:latin typeface="Hanken Grotesk"/>
                <a:ea typeface="Hanken Grotesk"/>
                <a:cs typeface="Hanken Grotesk"/>
                <a:sym typeface="Hanken Grotesk"/>
              </a:rPr>
              <a:t>Sreya Sukhavasi</a:t>
            </a:r>
            <a:endParaRPr sz="1200">
              <a:solidFill>
                <a:schemeClr val="dk1"/>
              </a:solidFill>
              <a:latin typeface="Hanken Grotesk"/>
              <a:ea typeface="Hanken Grotesk"/>
              <a:cs typeface="Hanken Grotesk"/>
              <a:sym typeface="Hanken Grotesk"/>
            </a:endParaRPr>
          </a:p>
        </p:txBody>
      </p:sp>
      <p:sp>
        <p:nvSpPr>
          <p:cNvPr id="94" name="Google Shape;94;p20"/>
          <p:cNvSpPr txBox="1"/>
          <p:nvPr/>
        </p:nvSpPr>
        <p:spPr>
          <a:xfrm>
            <a:off x="322275" y="1775850"/>
            <a:ext cx="1215900" cy="795900"/>
          </a:xfrm>
          <a:prstGeom prst="rect">
            <a:avLst/>
          </a:prstGeom>
          <a:solidFill>
            <a:srgbClr val="FFF2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Hanken Grotesk"/>
                <a:ea typeface="Hanken Grotesk"/>
                <a:cs typeface="Hanken Grotesk"/>
                <a:sym typeface="Hanken Grotesk"/>
              </a:rPr>
              <a:t>Hackathon </a:t>
            </a:r>
            <a:endParaRPr sz="1200">
              <a:solidFill>
                <a:schemeClr val="dk1"/>
              </a:solidFill>
              <a:latin typeface="Hanken Grotesk"/>
              <a:ea typeface="Hanken Grotesk"/>
              <a:cs typeface="Hanken Grotesk"/>
              <a:sym typeface="Hanken Grotesk"/>
            </a:endParaRPr>
          </a:p>
          <a:p>
            <a:pPr marL="0" lvl="0" indent="0" algn="ctr" rtl="0">
              <a:spcBef>
                <a:spcPts val="0"/>
              </a:spcBef>
              <a:spcAft>
                <a:spcPts val="0"/>
              </a:spcAft>
              <a:buNone/>
            </a:pPr>
            <a:r>
              <a:rPr lang="en" sz="1200">
                <a:solidFill>
                  <a:schemeClr val="dk1"/>
                </a:solidFill>
                <a:latin typeface="Hanken Grotesk"/>
                <a:ea typeface="Hanken Grotesk"/>
                <a:cs typeface="Hanken Grotesk"/>
                <a:sym typeface="Hanken Grotesk"/>
              </a:rPr>
              <a:t>Team 8</a:t>
            </a:r>
            <a:endParaRPr sz="1200">
              <a:solidFill>
                <a:schemeClr val="dk1"/>
              </a:solidFill>
              <a:latin typeface="Hanken Grotesk"/>
              <a:ea typeface="Hanken Grotesk"/>
              <a:cs typeface="Hanken Grotesk"/>
              <a:sym typeface="Hanken Grotesk"/>
            </a:endParaRPr>
          </a:p>
        </p:txBody>
      </p:sp>
      <p:pic>
        <p:nvPicPr>
          <p:cNvPr id="95" name="Google Shape;95;p20"/>
          <p:cNvPicPr preferRelativeResize="0"/>
          <p:nvPr/>
        </p:nvPicPr>
        <p:blipFill>
          <a:blip r:embed="rId3">
            <a:alphaModFix/>
          </a:blip>
          <a:stretch>
            <a:fillRect/>
          </a:stretch>
        </p:blipFill>
        <p:spPr>
          <a:xfrm>
            <a:off x="1985426" y="1502575"/>
            <a:ext cx="1381200" cy="1190389"/>
          </a:xfrm>
          <a:prstGeom prst="rect">
            <a:avLst/>
          </a:prstGeom>
          <a:noFill/>
          <a:ln>
            <a:noFill/>
          </a:ln>
        </p:spPr>
      </p:pic>
      <p:sp>
        <p:nvSpPr>
          <p:cNvPr id="96" name="Google Shape;96;p20"/>
          <p:cNvSpPr txBox="1"/>
          <p:nvPr/>
        </p:nvSpPr>
        <p:spPr>
          <a:xfrm>
            <a:off x="1721875" y="2999775"/>
            <a:ext cx="1908300" cy="25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1F2328"/>
                </a:solidFill>
                <a:latin typeface="Hanken Grotesk"/>
                <a:ea typeface="Hanken Grotesk"/>
                <a:cs typeface="Hanken Grotesk"/>
                <a:sym typeface="Hanken Grotesk"/>
              </a:rPr>
              <a:t>Principal TPM @ Wheels Up</a:t>
            </a:r>
            <a:endParaRPr sz="900">
              <a:solidFill>
                <a:srgbClr val="1F2328"/>
              </a:solidFill>
              <a:latin typeface="Hanken Grotesk"/>
              <a:ea typeface="Hanken Grotesk"/>
              <a:cs typeface="Hanken Grotesk"/>
              <a:sym typeface="Hanken Grotesk"/>
            </a:endParaRPr>
          </a:p>
        </p:txBody>
      </p:sp>
      <p:sp>
        <p:nvSpPr>
          <p:cNvPr id="97" name="Google Shape;97;p20"/>
          <p:cNvSpPr txBox="1"/>
          <p:nvPr/>
        </p:nvSpPr>
        <p:spPr>
          <a:xfrm>
            <a:off x="0" y="4177475"/>
            <a:ext cx="9144000" cy="723300"/>
          </a:xfrm>
          <a:prstGeom prst="rect">
            <a:avLst/>
          </a:prstGeom>
          <a:solidFill>
            <a:srgbClr val="D9EAD3"/>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dk1"/>
                </a:solidFill>
                <a:latin typeface="Hanken Grotesk"/>
                <a:ea typeface="Hanken Grotesk"/>
                <a:cs typeface="Hanken Grotesk"/>
                <a:sym typeface="Hanken Grotesk"/>
              </a:rPr>
              <a:t>Problem Statement 3: AI Agents for Personalized Learning &amp; Tutoring</a:t>
            </a:r>
            <a:endParaRPr sz="2000">
              <a:solidFill>
                <a:schemeClr val="dk1"/>
              </a:solidFill>
              <a:latin typeface="Hanken Grotesk"/>
              <a:ea typeface="Hanken Grotesk"/>
              <a:cs typeface="Hanken Grotesk"/>
              <a:sym typeface="Hanken Grotesk"/>
            </a:endParaRPr>
          </a:p>
          <a:p>
            <a:pPr marL="0" lvl="0" indent="0" algn="ctr" rtl="0">
              <a:spcBef>
                <a:spcPts val="0"/>
              </a:spcBef>
              <a:spcAft>
                <a:spcPts val="0"/>
              </a:spcAft>
              <a:buNone/>
            </a:pPr>
            <a:r>
              <a:rPr lang="en" sz="1500">
                <a:solidFill>
                  <a:schemeClr val="dk1"/>
                </a:solidFill>
                <a:latin typeface="Hanken Grotesk"/>
                <a:ea typeface="Hanken Grotesk"/>
                <a:cs typeface="Hanken Grotesk"/>
                <a:sym typeface="Hanken Grotesk"/>
              </a:rPr>
              <a:t>Empowering Every Student Through AI</a:t>
            </a:r>
            <a:endParaRPr sz="1500">
              <a:solidFill>
                <a:schemeClr val="dk1"/>
              </a:solidFill>
              <a:latin typeface="Hanken Grotesk"/>
              <a:ea typeface="Hanken Grotesk"/>
              <a:cs typeface="Hanken Grotesk"/>
              <a:sym typeface="Hanken Grotesk"/>
            </a:endParaRPr>
          </a:p>
        </p:txBody>
      </p:sp>
      <p:pic>
        <p:nvPicPr>
          <p:cNvPr id="98" name="Google Shape;98;p20" title="my_profile_pic copy.png"/>
          <p:cNvPicPr preferRelativeResize="0"/>
          <p:nvPr/>
        </p:nvPicPr>
        <p:blipFill>
          <a:blip r:embed="rId4">
            <a:alphaModFix/>
          </a:blip>
          <a:stretch>
            <a:fillRect/>
          </a:stretch>
        </p:blipFill>
        <p:spPr>
          <a:xfrm>
            <a:off x="5567500" y="1502575"/>
            <a:ext cx="1264450" cy="1261350"/>
          </a:xfrm>
          <a:prstGeom prst="rect">
            <a:avLst/>
          </a:prstGeom>
          <a:noFill/>
          <a:ln>
            <a:noFill/>
          </a:ln>
        </p:spPr>
      </p:pic>
      <p:pic>
        <p:nvPicPr>
          <p:cNvPr id="99" name="Google Shape;99;p20" title="IMG_2403_Original.jpeg"/>
          <p:cNvPicPr preferRelativeResize="0"/>
          <p:nvPr/>
        </p:nvPicPr>
        <p:blipFill>
          <a:blip r:embed="rId5">
            <a:alphaModFix/>
          </a:blip>
          <a:stretch>
            <a:fillRect/>
          </a:stretch>
        </p:blipFill>
        <p:spPr>
          <a:xfrm>
            <a:off x="7397801" y="1538052"/>
            <a:ext cx="1038249" cy="1190402"/>
          </a:xfrm>
          <a:prstGeom prst="rect">
            <a:avLst/>
          </a:prstGeom>
          <a:noFill/>
          <a:ln>
            <a:noFill/>
          </a:ln>
        </p:spPr>
      </p:pic>
      <p:sp>
        <p:nvSpPr>
          <p:cNvPr id="100" name="Google Shape;100;p20"/>
          <p:cNvSpPr txBox="1"/>
          <p:nvPr/>
        </p:nvSpPr>
        <p:spPr>
          <a:xfrm>
            <a:off x="7159725" y="2978625"/>
            <a:ext cx="1908300" cy="25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1F2328"/>
                </a:solidFill>
                <a:latin typeface="Hanken Grotesk"/>
                <a:ea typeface="Hanken Grotesk"/>
                <a:cs typeface="Hanken Grotesk"/>
                <a:sym typeface="Hanken Grotesk"/>
              </a:rPr>
              <a:t>Software Engineer @ Nordstrom</a:t>
            </a:r>
            <a:endParaRPr sz="900">
              <a:solidFill>
                <a:srgbClr val="1F2328"/>
              </a:solidFill>
              <a:latin typeface="Hanken Grotesk"/>
              <a:ea typeface="Hanken Grotesk"/>
              <a:cs typeface="Hanken Grotesk"/>
              <a:sym typeface="Hanken Grotesk"/>
            </a:endParaRPr>
          </a:p>
        </p:txBody>
      </p:sp>
      <p:pic>
        <p:nvPicPr>
          <p:cNvPr id="101" name="Google Shape;101;p20" title="20250402_202845.jpg"/>
          <p:cNvPicPr preferRelativeResize="0"/>
          <p:nvPr/>
        </p:nvPicPr>
        <p:blipFill rotWithShape="1">
          <a:blip r:embed="rId6">
            <a:alphaModFix/>
          </a:blip>
          <a:srcRect l="11005" t="9377" r="4205" b="22918"/>
          <a:stretch/>
        </p:blipFill>
        <p:spPr>
          <a:xfrm>
            <a:off x="3925769" y="1518875"/>
            <a:ext cx="1118154" cy="1190400"/>
          </a:xfrm>
          <a:prstGeom prst="rect">
            <a:avLst/>
          </a:prstGeom>
          <a:noFill/>
          <a:ln>
            <a:noFill/>
          </a:ln>
        </p:spPr>
      </p:pic>
      <p:sp>
        <p:nvSpPr>
          <p:cNvPr id="102" name="Google Shape;102;p20"/>
          <p:cNvSpPr txBox="1"/>
          <p:nvPr/>
        </p:nvSpPr>
        <p:spPr>
          <a:xfrm>
            <a:off x="3498425" y="2999775"/>
            <a:ext cx="1908300" cy="25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00">
                <a:solidFill>
                  <a:srgbClr val="1F2328"/>
                </a:solidFill>
                <a:latin typeface="Hanken Grotesk"/>
                <a:ea typeface="Hanken Grotesk"/>
                <a:cs typeface="Hanken Grotesk"/>
                <a:sym typeface="Hanken Grotesk"/>
              </a:rPr>
              <a:t>Undergrad in CS @ UW</a:t>
            </a:r>
            <a:endParaRPr sz="900">
              <a:solidFill>
                <a:srgbClr val="1F2328"/>
              </a:solidFill>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
        <p:cNvGrpSpPr/>
        <p:nvPr/>
      </p:nvGrpSpPr>
      <p:grpSpPr>
        <a:xfrm>
          <a:off x="0" y="0"/>
          <a:ext cx="0" cy="0"/>
          <a:chOff x="0" y="0"/>
          <a:chExt cx="0" cy="0"/>
        </a:xfrm>
      </p:grpSpPr>
      <p:sp>
        <p:nvSpPr>
          <p:cNvPr id="107" name="Google Shape;107;p21" descr="agenda_0"/>
          <p:cNvSpPr txBox="1">
            <a:spLocks noGrp="1"/>
          </p:cNvSpPr>
          <p:nvPr>
            <p:ph type="body" idx="1"/>
          </p:nvPr>
        </p:nvSpPr>
        <p:spPr>
          <a:xfrm>
            <a:off x="414300" y="1017725"/>
            <a:ext cx="6759600" cy="3551400"/>
          </a:xfrm>
          <a:prstGeom prst="rect">
            <a:avLst/>
          </a:prstGeom>
        </p:spPr>
        <p:txBody>
          <a:bodyPr spcFirstLastPara="1" wrap="square" lIns="91425" tIns="91425" rIns="91425" bIns="91425" anchor="t" anchorCtr="0">
            <a:noAutofit/>
          </a:bodyPr>
          <a:lstStyle/>
          <a:p>
            <a:pPr marL="285750" lvl="0" indent="-298450" algn="l" rtl="0">
              <a:lnSpc>
                <a:spcPct val="100000"/>
              </a:lnSpc>
              <a:spcBef>
                <a:spcPts val="0"/>
              </a:spcBef>
              <a:spcAft>
                <a:spcPts val="0"/>
              </a:spcAft>
              <a:buClr>
                <a:schemeClr val="dk2"/>
              </a:buClr>
              <a:buSzPts val="2000"/>
              <a:buFont typeface="Hanken Grotesk"/>
              <a:buChar char="•"/>
            </a:pPr>
            <a:r>
              <a:rPr lang="en" sz="2000">
                <a:latin typeface="Hanken Grotesk"/>
                <a:ea typeface="Hanken Grotesk"/>
                <a:cs typeface="Hanken Grotesk"/>
                <a:sym typeface="Hanken Grotesk"/>
              </a:rPr>
              <a:t>Problem Statement and Solution Approach</a:t>
            </a:r>
            <a:endParaRPr sz="2000">
              <a:latin typeface="Hanken Grotesk"/>
              <a:ea typeface="Hanken Grotesk"/>
              <a:cs typeface="Hanken Grotesk"/>
              <a:sym typeface="Hanken Grotesk"/>
            </a:endParaRPr>
          </a:p>
          <a:p>
            <a:pPr marL="285750" lvl="0" indent="-298450" algn="l" rtl="0">
              <a:lnSpc>
                <a:spcPct val="100000"/>
              </a:lnSpc>
              <a:spcBef>
                <a:spcPts val="800"/>
              </a:spcBef>
              <a:spcAft>
                <a:spcPts val="0"/>
              </a:spcAft>
              <a:buClr>
                <a:schemeClr val="dk2"/>
              </a:buClr>
              <a:buSzPts val="2000"/>
              <a:buFont typeface="Hanken Grotesk"/>
              <a:buChar char="•"/>
            </a:pPr>
            <a:r>
              <a:rPr lang="en" sz="2000">
                <a:latin typeface="Hanken Grotesk"/>
                <a:ea typeface="Hanken Grotesk"/>
                <a:cs typeface="Hanken Grotesk"/>
                <a:sym typeface="Hanken Grotesk"/>
              </a:rPr>
              <a:t>Key Features &amp; Demo</a:t>
            </a:r>
            <a:endParaRPr sz="2000">
              <a:latin typeface="Hanken Grotesk"/>
              <a:ea typeface="Hanken Grotesk"/>
              <a:cs typeface="Hanken Grotesk"/>
              <a:sym typeface="Hanken Grotesk"/>
            </a:endParaRPr>
          </a:p>
          <a:p>
            <a:pPr marL="285750" lvl="0" indent="-298450" algn="l" rtl="0">
              <a:lnSpc>
                <a:spcPct val="100000"/>
              </a:lnSpc>
              <a:spcBef>
                <a:spcPts val="800"/>
              </a:spcBef>
              <a:spcAft>
                <a:spcPts val="0"/>
              </a:spcAft>
              <a:buClr>
                <a:schemeClr val="dk2"/>
              </a:buClr>
              <a:buSzPts val="2000"/>
              <a:buFont typeface="Hanken Grotesk"/>
              <a:buChar char="•"/>
            </a:pPr>
            <a:r>
              <a:rPr lang="en" sz="2000">
                <a:latin typeface="Hanken Grotesk"/>
                <a:ea typeface="Hanken Grotesk"/>
                <a:cs typeface="Hanken Grotesk"/>
                <a:sym typeface="Hanken Grotesk"/>
              </a:rPr>
              <a:t>Architecture Overview</a:t>
            </a:r>
            <a:endParaRPr sz="2000">
              <a:latin typeface="Hanken Grotesk"/>
              <a:ea typeface="Hanken Grotesk"/>
              <a:cs typeface="Hanken Grotesk"/>
              <a:sym typeface="Hanken Grotesk"/>
            </a:endParaRPr>
          </a:p>
          <a:p>
            <a:pPr marL="285750" lvl="0" indent="-298450" algn="l" rtl="0">
              <a:lnSpc>
                <a:spcPct val="100000"/>
              </a:lnSpc>
              <a:spcBef>
                <a:spcPts val="800"/>
              </a:spcBef>
              <a:spcAft>
                <a:spcPts val="0"/>
              </a:spcAft>
              <a:buClr>
                <a:schemeClr val="dk2"/>
              </a:buClr>
              <a:buSzPts val="2000"/>
              <a:buFont typeface="Hanken Grotesk"/>
              <a:buChar char="•"/>
            </a:pPr>
            <a:r>
              <a:rPr lang="en" sz="2000">
                <a:latin typeface="Hanken Grotesk"/>
                <a:ea typeface="Hanken Grotesk"/>
                <a:cs typeface="Hanken Grotesk"/>
                <a:sym typeface="Hanken Grotesk"/>
              </a:rPr>
              <a:t>Challenges and Learnings</a:t>
            </a:r>
            <a:endParaRPr sz="2000">
              <a:latin typeface="Hanken Grotesk"/>
              <a:ea typeface="Hanken Grotesk"/>
              <a:cs typeface="Hanken Grotesk"/>
              <a:sym typeface="Hanken Grotesk"/>
            </a:endParaRPr>
          </a:p>
          <a:p>
            <a:pPr marL="285750" lvl="0" indent="-298450" algn="l" rtl="0">
              <a:lnSpc>
                <a:spcPct val="100000"/>
              </a:lnSpc>
              <a:spcBef>
                <a:spcPts val="800"/>
              </a:spcBef>
              <a:spcAft>
                <a:spcPts val="0"/>
              </a:spcAft>
              <a:buClr>
                <a:schemeClr val="dk2"/>
              </a:buClr>
              <a:buSzPts val="2000"/>
              <a:buFont typeface="Hanken Grotesk"/>
              <a:buChar char="•"/>
            </a:pPr>
            <a:r>
              <a:rPr lang="en" sz="2000">
                <a:latin typeface="Hanken Grotesk"/>
                <a:ea typeface="Hanken Grotesk"/>
                <a:cs typeface="Hanken Grotesk"/>
                <a:sym typeface="Hanken Grotesk"/>
              </a:rPr>
              <a:t>Future Enhancements</a:t>
            </a:r>
            <a:endParaRPr sz="2000">
              <a:latin typeface="Hanken Grotesk"/>
              <a:ea typeface="Hanken Grotesk"/>
              <a:cs typeface="Hanken Grotesk"/>
              <a:sym typeface="Hanken Grotesk"/>
            </a:endParaRPr>
          </a:p>
          <a:p>
            <a:pPr marL="285750" lvl="0" indent="-298450" algn="l" rtl="0">
              <a:lnSpc>
                <a:spcPct val="100000"/>
              </a:lnSpc>
              <a:spcBef>
                <a:spcPts val="800"/>
              </a:spcBef>
              <a:spcAft>
                <a:spcPts val="800"/>
              </a:spcAft>
              <a:buClr>
                <a:schemeClr val="dk2"/>
              </a:buClr>
              <a:buSzPts val="2000"/>
              <a:buFont typeface="Hanken Grotesk"/>
              <a:buChar char="•"/>
            </a:pPr>
            <a:r>
              <a:rPr lang="en" sz="2000">
                <a:latin typeface="Hanken Grotesk"/>
                <a:ea typeface="Hanken Grotesk"/>
                <a:cs typeface="Hanken Grotesk"/>
                <a:sym typeface="Hanken Grotesk"/>
              </a:rPr>
              <a:t>Flow Diagram Reference</a:t>
            </a:r>
            <a:endParaRPr sz="2000">
              <a:latin typeface="Hanken Grotesk"/>
              <a:ea typeface="Hanken Grotesk"/>
              <a:cs typeface="Hanken Grotesk"/>
              <a:sym typeface="Hanken Grotesk"/>
            </a:endParaRPr>
          </a:p>
        </p:txBody>
      </p:sp>
      <p:sp>
        <p:nvSpPr>
          <p:cNvPr id="108" name="Google Shape;108;p21" descr="title_static"/>
          <p:cNvSpPr txBox="1">
            <a:spLocks noGrp="1"/>
          </p:cNvSpPr>
          <p:nvPr>
            <p:ph type="title"/>
          </p:nvPr>
        </p:nvSpPr>
        <p:spPr>
          <a:xfrm>
            <a:off x="414300" y="342900"/>
            <a:ext cx="8315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220"/>
              <a:t>Agenda</a:t>
            </a:r>
            <a:endParaRPr sz="2220"/>
          </a:p>
        </p:txBody>
      </p:sp>
      <p:pic>
        <p:nvPicPr>
          <p:cNvPr id="109" name="Google Shape;109;p21"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3"/>
        <p:cNvGrpSpPr/>
        <p:nvPr/>
      </p:nvGrpSpPr>
      <p:grpSpPr>
        <a:xfrm>
          <a:off x="0" y="0"/>
          <a:ext cx="0" cy="0"/>
          <a:chOff x="0" y="0"/>
          <a:chExt cx="0" cy="0"/>
        </a:xfrm>
      </p:grpSpPr>
      <p:sp>
        <p:nvSpPr>
          <p:cNvPr id="114" name="Google Shape;114;p22" descr="detail_0"/>
          <p:cNvSpPr txBox="1">
            <a:spLocks noGrp="1"/>
          </p:cNvSpPr>
          <p:nvPr>
            <p:ph type="body" idx="1"/>
          </p:nvPr>
        </p:nvSpPr>
        <p:spPr>
          <a:xfrm>
            <a:off x="254025" y="1270100"/>
            <a:ext cx="4014900" cy="2688300"/>
          </a:xfrm>
          <a:prstGeom prst="rect">
            <a:avLst/>
          </a:prstGeom>
          <a:solidFill>
            <a:srgbClr val="FFF2CC"/>
          </a:solid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Clr>
                <a:schemeClr val="dk1"/>
              </a:buClr>
              <a:buSzPts val="1100"/>
              <a:buFont typeface="Arial"/>
              <a:buNone/>
            </a:pPr>
            <a:r>
              <a:rPr lang="en" sz="1100" b="1">
                <a:solidFill>
                  <a:schemeClr val="accent1"/>
                </a:solidFill>
                <a:latin typeface="Hanken Grotesk"/>
                <a:ea typeface="Hanken Grotesk"/>
                <a:cs typeface="Hanken Grotesk"/>
                <a:sym typeface="Hanken Grotesk"/>
              </a:rPr>
              <a:t>One-Size-Fits-All Approach</a:t>
            </a:r>
            <a:endParaRPr sz="1100" b="1">
              <a:solidFill>
                <a:schemeClr val="accent1"/>
              </a:solidFill>
              <a:latin typeface="Hanken Grotesk"/>
              <a:ea typeface="Hanken Grotesk"/>
              <a:cs typeface="Hanken Grotesk"/>
              <a:sym typeface="Hanken Grotesk"/>
            </a:endParaRPr>
          </a:p>
          <a:p>
            <a:pPr marL="0" lvl="0" indent="0" algn="l" rtl="0">
              <a:lnSpc>
                <a:spcPct val="125000"/>
              </a:lnSpc>
              <a:spcBef>
                <a:spcPts val="1000"/>
              </a:spcBef>
              <a:spcAft>
                <a:spcPts val="0"/>
              </a:spcAft>
              <a:buClr>
                <a:schemeClr val="dk1"/>
              </a:buClr>
              <a:buSzPts val="1100"/>
              <a:buFont typeface="Arial"/>
              <a:buNone/>
            </a:pPr>
            <a:r>
              <a:rPr lang="en" sz="1100">
                <a:latin typeface="Hanken Grotesk"/>
                <a:ea typeface="Hanken Grotesk"/>
                <a:cs typeface="Hanken Grotesk"/>
                <a:sym typeface="Hanken Grotesk"/>
              </a:rPr>
              <a:t>Traditional education systems often ignore individual learning paces, leading to disengagement and knowledge gaps among students.</a:t>
            </a:r>
            <a:endParaRPr sz="600">
              <a:latin typeface="Hanken Grotesk"/>
              <a:ea typeface="Hanken Grotesk"/>
              <a:cs typeface="Hanken Grotesk"/>
              <a:sym typeface="Hanken Grotesk"/>
            </a:endParaRPr>
          </a:p>
          <a:p>
            <a:pPr marL="0" lvl="0" indent="0" algn="l" rtl="0">
              <a:lnSpc>
                <a:spcPct val="100000"/>
              </a:lnSpc>
              <a:spcBef>
                <a:spcPts val="1000"/>
              </a:spcBef>
              <a:spcAft>
                <a:spcPts val="0"/>
              </a:spcAft>
              <a:buClr>
                <a:schemeClr val="dk1"/>
              </a:buClr>
              <a:buSzPts val="1100"/>
              <a:buFont typeface="Arial"/>
              <a:buNone/>
            </a:pPr>
            <a:r>
              <a:rPr lang="en" sz="1100" b="1">
                <a:solidFill>
                  <a:schemeClr val="accent1"/>
                </a:solidFill>
                <a:latin typeface="Hanken Grotesk"/>
                <a:ea typeface="Hanken Grotesk"/>
                <a:cs typeface="Hanken Grotesk"/>
                <a:sym typeface="Hanken Grotesk"/>
              </a:rPr>
              <a:t>Lack of Real-Time Adaptability</a:t>
            </a:r>
            <a:endParaRPr sz="1100" b="1">
              <a:solidFill>
                <a:schemeClr val="accent1"/>
              </a:solidFill>
              <a:latin typeface="Hanken Grotesk"/>
              <a:ea typeface="Hanken Grotesk"/>
              <a:cs typeface="Hanken Grotesk"/>
              <a:sym typeface="Hanken Grotesk"/>
            </a:endParaRPr>
          </a:p>
          <a:p>
            <a:pPr marL="0" lvl="0" indent="0" algn="l" rtl="0">
              <a:lnSpc>
                <a:spcPct val="100000"/>
              </a:lnSpc>
              <a:spcBef>
                <a:spcPts val="1200"/>
              </a:spcBef>
              <a:spcAft>
                <a:spcPts val="0"/>
              </a:spcAft>
              <a:buClr>
                <a:schemeClr val="dk1"/>
              </a:buClr>
              <a:buSzPts val="1100"/>
              <a:buFont typeface="Arial"/>
              <a:buNone/>
            </a:pPr>
            <a:r>
              <a:rPr lang="en" sz="1100">
                <a:latin typeface="Hanken Grotesk"/>
                <a:ea typeface="Hanken Grotesk"/>
                <a:cs typeface="Hanken Grotesk"/>
                <a:sym typeface="Hanken Grotesk"/>
              </a:rPr>
              <a:t>Real-time adaptability is a challenge for current personalized learning, delaying feedback and hindering effective learning</a:t>
            </a:r>
            <a:r>
              <a:rPr lang="en" sz="1000">
                <a:latin typeface="Hanken Grotesk"/>
                <a:ea typeface="Hanken Grotesk"/>
                <a:cs typeface="Hanken Grotesk"/>
                <a:sym typeface="Hanken Grotesk"/>
              </a:rPr>
              <a:t>.</a:t>
            </a:r>
            <a:endParaRPr sz="1100">
              <a:solidFill>
                <a:schemeClr val="accent1"/>
              </a:solidFill>
              <a:latin typeface="Hanken Grotesk"/>
              <a:ea typeface="Hanken Grotesk"/>
              <a:cs typeface="Hanken Grotesk"/>
              <a:sym typeface="Hanken Grotesk"/>
            </a:endParaRPr>
          </a:p>
          <a:p>
            <a:pPr marL="0" lvl="0" indent="0" algn="l" rtl="0">
              <a:lnSpc>
                <a:spcPct val="125000"/>
              </a:lnSpc>
              <a:spcBef>
                <a:spcPts val="1200"/>
              </a:spcBef>
              <a:spcAft>
                <a:spcPts val="0"/>
              </a:spcAft>
              <a:buNone/>
            </a:pPr>
            <a:endParaRPr sz="500">
              <a:latin typeface="Hanken Grotesk"/>
              <a:ea typeface="Hanken Grotesk"/>
              <a:cs typeface="Hanken Grotesk"/>
              <a:sym typeface="Hanken Grotesk"/>
            </a:endParaRPr>
          </a:p>
          <a:p>
            <a:pPr marL="0" lvl="0" indent="0" algn="l" rtl="0">
              <a:lnSpc>
                <a:spcPct val="125000"/>
              </a:lnSpc>
              <a:spcBef>
                <a:spcPts val="1000"/>
              </a:spcBef>
              <a:spcAft>
                <a:spcPts val="1000"/>
              </a:spcAft>
              <a:buNone/>
            </a:pPr>
            <a:endParaRPr sz="500">
              <a:latin typeface="Hanken Grotesk"/>
              <a:ea typeface="Hanken Grotesk"/>
              <a:cs typeface="Hanken Grotesk"/>
              <a:sym typeface="Hanken Grotesk"/>
            </a:endParaRPr>
          </a:p>
        </p:txBody>
      </p:sp>
      <p:sp>
        <p:nvSpPr>
          <p:cNvPr id="115" name="Google Shape;115;p22" descr="header_0"/>
          <p:cNvSpPr txBox="1">
            <a:spLocks noGrp="1"/>
          </p:cNvSpPr>
          <p:nvPr>
            <p:ph type="subTitle" idx="4294967295"/>
          </p:nvPr>
        </p:nvSpPr>
        <p:spPr>
          <a:xfrm>
            <a:off x="254025" y="811100"/>
            <a:ext cx="3491100" cy="37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b="1">
                <a:solidFill>
                  <a:schemeClr val="dk2"/>
                </a:solidFill>
                <a:latin typeface="Hanken Grotesk"/>
                <a:ea typeface="Hanken Grotesk"/>
                <a:cs typeface="Hanken Grotesk"/>
                <a:sym typeface="Hanken Grotesk"/>
              </a:rPr>
              <a:t>Identifying the Problem</a:t>
            </a:r>
            <a:endParaRPr sz="1300" b="1">
              <a:solidFill>
                <a:schemeClr val="dk2"/>
              </a:solidFill>
              <a:latin typeface="Hanken Grotesk"/>
              <a:ea typeface="Hanken Grotesk"/>
              <a:cs typeface="Hanken Grotesk"/>
              <a:sym typeface="Hanken Grotesk"/>
            </a:endParaRPr>
          </a:p>
        </p:txBody>
      </p:sp>
      <p:sp>
        <p:nvSpPr>
          <p:cNvPr id="116" name="Google Shape;116;p22" descr="header_1"/>
          <p:cNvSpPr txBox="1">
            <a:spLocks noGrp="1"/>
          </p:cNvSpPr>
          <p:nvPr>
            <p:ph type="subTitle" idx="4294967295"/>
          </p:nvPr>
        </p:nvSpPr>
        <p:spPr>
          <a:xfrm>
            <a:off x="4711475" y="811100"/>
            <a:ext cx="2575800" cy="37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100"/>
              <a:buNone/>
            </a:pPr>
            <a:r>
              <a:rPr lang="en" sz="1300" b="1">
                <a:solidFill>
                  <a:schemeClr val="dk2"/>
                </a:solidFill>
                <a:latin typeface="Hanken Grotesk"/>
                <a:ea typeface="Hanken Grotesk"/>
                <a:cs typeface="Hanken Grotesk"/>
                <a:sym typeface="Hanken Grotesk"/>
              </a:rPr>
              <a:t>Proposed Solution</a:t>
            </a:r>
            <a:endParaRPr sz="1300" b="1">
              <a:solidFill>
                <a:schemeClr val="dk2"/>
              </a:solidFill>
              <a:latin typeface="Hanken Grotesk"/>
              <a:ea typeface="Hanken Grotesk"/>
              <a:cs typeface="Hanken Grotesk"/>
              <a:sym typeface="Hanken Grotesk"/>
            </a:endParaRPr>
          </a:p>
        </p:txBody>
      </p:sp>
      <p:sp>
        <p:nvSpPr>
          <p:cNvPr id="117" name="Google Shape;117;p22" descr="detail_1"/>
          <p:cNvSpPr txBox="1">
            <a:spLocks noGrp="1"/>
          </p:cNvSpPr>
          <p:nvPr>
            <p:ph type="body" idx="2"/>
          </p:nvPr>
        </p:nvSpPr>
        <p:spPr>
          <a:xfrm>
            <a:off x="4711475" y="1257100"/>
            <a:ext cx="4231500" cy="968700"/>
          </a:xfrm>
          <a:prstGeom prst="rect">
            <a:avLst/>
          </a:prstGeom>
          <a:solidFill>
            <a:srgbClr val="D9EAD3"/>
          </a:solidFill>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1100">
                <a:latin typeface="Hanken Grotesk"/>
                <a:ea typeface="Hanken Grotesk"/>
                <a:cs typeface="Hanken Grotesk"/>
                <a:sym typeface="Hanken Grotesk"/>
              </a:rPr>
              <a:t>Develop an AI-powered multi-agent tutoring system that tailors educational content and interactions based on each student’s strengths and preferences.</a:t>
            </a:r>
            <a:endParaRPr sz="1100">
              <a:latin typeface="Hanken Grotesk"/>
              <a:ea typeface="Hanken Grotesk"/>
              <a:cs typeface="Hanken Grotesk"/>
              <a:sym typeface="Hanken Grotesk"/>
            </a:endParaRPr>
          </a:p>
          <a:p>
            <a:pPr marL="0" lvl="0" indent="0" algn="l" rtl="0">
              <a:lnSpc>
                <a:spcPct val="125000"/>
              </a:lnSpc>
              <a:spcBef>
                <a:spcPts val="1000"/>
              </a:spcBef>
              <a:spcAft>
                <a:spcPts val="0"/>
              </a:spcAft>
              <a:buNone/>
            </a:pPr>
            <a:endParaRPr sz="1100">
              <a:latin typeface="Hanken Grotesk"/>
              <a:ea typeface="Hanken Grotesk"/>
              <a:cs typeface="Hanken Grotesk"/>
              <a:sym typeface="Hanken Grotesk"/>
            </a:endParaRPr>
          </a:p>
          <a:p>
            <a:pPr marL="0" lvl="0" indent="0" algn="l" rtl="0">
              <a:lnSpc>
                <a:spcPct val="125000"/>
              </a:lnSpc>
              <a:spcBef>
                <a:spcPts val="1000"/>
              </a:spcBef>
              <a:spcAft>
                <a:spcPts val="1000"/>
              </a:spcAft>
              <a:buNone/>
            </a:pPr>
            <a:endParaRPr sz="1100">
              <a:solidFill>
                <a:srgbClr val="000000"/>
              </a:solidFill>
              <a:latin typeface="Hanken Grotesk"/>
              <a:ea typeface="Hanken Grotesk"/>
              <a:cs typeface="Hanken Grotesk"/>
              <a:sym typeface="Hanken Grotesk"/>
            </a:endParaRPr>
          </a:p>
        </p:txBody>
      </p:sp>
      <p:sp>
        <p:nvSpPr>
          <p:cNvPr id="118" name="Google Shape;118;p22" descr="title"/>
          <p:cNvSpPr txBox="1"/>
          <p:nvPr/>
        </p:nvSpPr>
        <p:spPr>
          <a:xfrm>
            <a:off x="254025" y="229097"/>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Problem Statement &amp; Solution Approach</a:t>
            </a:r>
            <a:endParaRPr sz="2200" b="1">
              <a:solidFill>
                <a:schemeClr val="dk1"/>
              </a:solidFill>
              <a:latin typeface="Hanken Grotesk"/>
              <a:ea typeface="Hanken Grotesk"/>
              <a:cs typeface="Hanken Grotesk"/>
              <a:sym typeface="Hanken Grotesk"/>
            </a:endParaRPr>
          </a:p>
        </p:txBody>
      </p:sp>
      <p:pic>
        <p:nvPicPr>
          <p:cNvPr id="119" name="Google Shape;119;p22" descr="logo"/>
          <p:cNvPicPr preferRelativeResize="0"/>
          <p:nvPr/>
        </p:nvPicPr>
        <p:blipFill>
          <a:blip r:embed="rId3">
            <a:alphaModFix/>
          </a:blip>
          <a:stretch>
            <a:fillRect/>
          </a:stretch>
        </p:blipFill>
        <p:spPr>
          <a:xfrm>
            <a:off x="467625" y="4090750"/>
            <a:ext cx="1371600" cy="146304"/>
          </a:xfrm>
          <a:prstGeom prst="rect">
            <a:avLst/>
          </a:prstGeom>
          <a:noFill/>
          <a:ln>
            <a:noFill/>
          </a:ln>
        </p:spPr>
      </p:pic>
      <p:sp>
        <p:nvSpPr>
          <p:cNvPr id="120" name="Google Shape;120;p22" descr="detail_1"/>
          <p:cNvSpPr txBox="1">
            <a:spLocks noGrp="1"/>
          </p:cNvSpPr>
          <p:nvPr>
            <p:ph type="body" idx="2"/>
          </p:nvPr>
        </p:nvSpPr>
        <p:spPr>
          <a:xfrm>
            <a:off x="4726475" y="2386725"/>
            <a:ext cx="4201500" cy="1558800"/>
          </a:xfrm>
          <a:prstGeom prst="rect">
            <a:avLst/>
          </a:prstGeom>
          <a:solidFill>
            <a:srgbClr val="EAD1DC"/>
          </a:solidFill>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a:solidFill>
                  <a:srgbClr val="000000"/>
                </a:solidFill>
                <a:latin typeface="Hanken Grotesk"/>
                <a:ea typeface="Hanken Grotesk"/>
                <a:cs typeface="Hanken Grotesk"/>
                <a:sym typeface="Hanken Grotesk"/>
              </a:rPr>
              <a:t>Smart Tutors Collective is a web app powered by AI agents, offering personalized and interactive learning experiences. Users can explore subjects and learning paths, take quizzes to assess their strengths and weaknesses, and receive tailored recommendations for books and learning paths. It's a comprehensive solution for engaging and adaptive education.</a:t>
            </a:r>
            <a:endParaRPr sz="1100">
              <a:solidFill>
                <a:srgbClr val="000000"/>
              </a:solidFill>
              <a:latin typeface="Hanken Grotesk"/>
              <a:ea typeface="Hanken Grotesk"/>
              <a:cs typeface="Hanken Grotesk"/>
              <a:sym typeface="Hanken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3"/>
          <p:cNvPicPr preferRelativeResize="0"/>
          <p:nvPr/>
        </p:nvPicPr>
        <p:blipFill rotWithShape="1">
          <a:blip r:embed="rId3">
            <a:alphaModFix/>
          </a:blip>
          <a:srcRect l="1540" r="1540"/>
          <a:stretch/>
        </p:blipFill>
        <p:spPr>
          <a:xfrm>
            <a:off x="411950" y="709263"/>
            <a:ext cx="1371600" cy="943432"/>
          </a:xfrm>
          <a:prstGeom prst="rect">
            <a:avLst/>
          </a:prstGeom>
          <a:noFill/>
          <a:ln>
            <a:noFill/>
          </a:ln>
        </p:spPr>
      </p:pic>
      <p:pic>
        <p:nvPicPr>
          <p:cNvPr id="126" name="Google Shape;126;p23"/>
          <p:cNvPicPr preferRelativeResize="0"/>
          <p:nvPr/>
        </p:nvPicPr>
        <p:blipFill rotWithShape="1">
          <a:blip r:embed="rId4">
            <a:alphaModFix/>
          </a:blip>
          <a:srcRect l="1672" r="1672"/>
          <a:stretch/>
        </p:blipFill>
        <p:spPr>
          <a:xfrm>
            <a:off x="3240225" y="701800"/>
            <a:ext cx="1389475" cy="958360"/>
          </a:xfrm>
          <a:prstGeom prst="rect">
            <a:avLst/>
          </a:prstGeom>
          <a:noFill/>
          <a:ln>
            <a:noFill/>
          </a:ln>
        </p:spPr>
      </p:pic>
      <p:pic>
        <p:nvPicPr>
          <p:cNvPr id="127" name="Google Shape;127;p23"/>
          <p:cNvPicPr preferRelativeResize="0"/>
          <p:nvPr/>
        </p:nvPicPr>
        <p:blipFill rotWithShape="1">
          <a:blip r:embed="rId5">
            <a:alphaModFix/>
          </a:blip>
          <a:srcRect l="1672" r="1672"/>
          <a:stretch/>
        </p:blipFill>
        <p:spPr>
          <a:xfrm>
            <a:off x="6154400" y="649938"/>
            <a:ext cx="1389475" cy="958354"/>
          </a:xfrm>
          <a:prstGeom prst="rect">
            <a:avLst/>
          </a:prstGeom>
          <a:noFill/>
          <a:ln>
            <a:noFill/>
          </a:ln>
        </p:spPr>
      </p:pic>
      <p:sp>
        <p:nvSpPr>
          <p:cNvPr id="128" name="Google Shape;128;p23" descr="detail_0"/>
          <p:cNvSpPr txBox="1">
            <a:spLocks noGrp="1"/>
          </p:cNvSpPr>
          <p:nvPr>
            <p:ph type="body" idx="1"/>
          </p:nvPr>
        </p:nvSpPr>
        <p:spPr>
          <a:xfrm>
            <a:off x="296275" y="1998825"/>
            <a:ext cx="2659800" cy="7269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a:latin typeface="Hanken Grotesk"/>
                <a:ea typeface="Hanken Grotesk"/>
                <a:cs typeface="Hanken Grotesk"/>
                <a:sym typeface="Hanken Grotesk"/>
              </a:rPr>
              <a:t>The interface provides an engaging experience with easy navigation and access to different tutoring modules.</a:t>
            </a:r>
            <a:endParaRPr sz="1100">
              <a:latin typeface="Hanken Grotesk"/>
              <a:ea typeface="Hanken Grotesk"/>
              <a:cs typeface="Hanken Grotesk"/>
              <a:sym typeface="Hanken Grotesk"/>
            </a:endParaRPr>
          </a:p>
        </p:txBody>
      </p:sp>
      <p:sp>
        <p:nvSpPr>
          <p:cNvPr id="129" name="Google Shape;129;p23" descr="header_0"/>
          <p:cNvSpPr txBox="1">
            <a:spLocks noGrp="1"/>
          </p:cNvSpPr>
          <p:nvPr>
            <p:ph type="subTitle" idx="3"/>
          </p:nvPr>
        </p:nvSpPr>
        <p:spPr>
          <a:xfrm>
            <a:off x="296275" y="1697363"/>
            <a:ext cx="2312400" cy="334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100"/>
              <a:t>Interactive User Interface</a:t>
            </a:r>
            <a:endParaRPr sz="1100"/>
          </a:p>
        </p:txBody>
      </p:sp>
      <p:sp>
        <p:nvSpPr>
          <p:cNvPr id="130" name="Google Shape;130;p23" descr="detail_1"/>
          <p:cNvSpPr txBox="1">
            <a:spLocks noGrp="1"/>
          </p:cNvSpPr>
          <p:nvPr>
            <p:ph type="body" idx="1"/>
          </p:nvPr>
        </p:nvSpPr>
        <p:spPr>
          <a:xfrm>
            <a:off x="3184250" y="1998825"/>
            <a:ext cx="2659800" cy="7269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a:latin typeface="Hanken Grotesk"/>
                <a:ea typeface="Hanken Grotesk"/>
                <a:cs typeface="Hanken Grotesk"/>
                <a:sym typeface="Hanken Grotesk"/>
              </a:rPr>
              <a:t>Students receive instant feedback on their answers, helping them to learn from mistakes immediately.</a:t>
            </a:r>
            <a:endParaRPr sz="1100">
              <a:latin typeface="Hanken Grotesk"/>
              <a:ea typeface="Hanken Grotesk"/>
              <a:cs typeface="Hanken Grotesk"/>
              <a:sym typeface="Hanken Grotesk"/>
            </a:endParaRPr>
          </a:p>
        </p:txBody>
      </p:sp>
      <p:sp>
        <p:nvSpPr>
          <p:cNvPr id="131" name="Google Shape;131;p23" descr="header_1"/>
          <p:cNvSpPr txBox="1">
            <a:spLocks noGrp="1"/>
          </p:cNvSpPr>
          <p:nvPr>
            <p:ph type="subTitle" idx="3"/>
          </p:nvPr>
        </p:nvSpPr>
        <p:spPr>
          <a:xfrm>
            <a:off x="3184250" y="1674988"/>
            <a:ext cx="2659800" cy="334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1100"/>
              <a:t>Real-Time Feedback</a:t>
            </a:r>
            <a:endParaRPr sz="1100"/>
          </a:p>
        </p:txBody>
      </p:sp>
      <p:sp>
        <p:nvSpPr>
          <p:cNvPr id="132" name="Google Shape;132;p23" descr="detail_2"/>
          <p:cNvSpPr txBox="1">
            <a:spLocks noGrp="1"/>
          </p:cNvSpPr>
          <p:nvPr>
            <p:ph type="subTitle" idx="4"/>
          </p:nvPr>
        </p:nvSpPr>
        <p:spPr>
          <a:xfrm>
            <a:off x="6072225" y="1937600"/>
            <a:ext cx="2659800" cy="726900"/>
          </a:xfrm>
          <a:prstGeom prst="rect">
            <a:avLst/>
          </a:prstGeom>
        </p:spPr>
        <p:txBody>
          <a:bodyPr spcFirstLastPara="1" wrap="square" lIns="91425" tIns="91425" rIns="91425" bIns="91425" anchor="t" anchorCtr="0">
            <a:noAutofit/>
          </a:bodyPr>
          <a:lstStyle/>
          <a:p>
            <a:pPr marL="0" lvl="0" indent="0" algn="l" rtl="0">
              <a:lnSpc>
                <a:spcPct val="125000"/>
              </a:lnSpc>
              <a:spcBef>
                <a:spcPts val="0"/>
              </a:spcBef>
              <a:spcAft>
                <a:spcPts val="1000"/>
              </a:spcAft>
              <a:buNone/>
            </a:pPr>
            <a:r>
              <a:rPr lang="en" sz="1100">
                <a:latin typeface="Hanken Grotesk"/>
                <a:ea typeface="Hanken Grotesk"/>
                <a:cs typeface="Hanken Grotesk"/>
                <a:sym typeface="Hanken Grotesk"/>
              </a:rPr>
              <a:t>AI agents create personalized learning paths based on student strengths and weakness ensuring tailored education.</a:t>
            </a:r>
            <a:endParaRPr sz="1100">
              <a:latin typeface="Hanken Grotesk"/>
              <a:ea typeface="Hanken Grotesk"/>
              <a:cs typeface="Hanken Grotesk"/>
              <a:sym typeface="Hanken Grotesk"/>
            </a:endParaRPr>
          </a:p>
        </p:txBody>
      </p:sp>
      <p:sp>
        <p:nvSpPr>
          <p:cNvPr id="133" name="Google Shape;133;p23" descr="header_2"/>
          <p:cNvSpPr txBox="1">
            <a:spLocks noGrp="1"/>
          </p:cNvSpPr>
          <p:nvPr>
            <p:ph type="body" idx="2"/>
          </p:nvPr>
        </p:nvSpPr>
        <p:spPr>
          <a:xfrm>
            <a:off x="6072225" y="1636163"/>
            <a:ext cx="2659800" cy="334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1000"/>
              </a:spcAft>
              <a:buNone/>
            </a:pPr>
            <a:r>
              <a:rPr lang="en" sz="1100">
                <a:latin typeface="Hanken Grotesk SemiBold"/>
                <a:ea typeface="Hanken Grotesk SemiBold"/>
                <a:cs typeface="Hanken Grotesk SemiBold"/>
                <a:sym typeface="Hanken Grotesk SemiBold"/>
              </a:rPr>
              <a:t>Adaptive Learning Paths</a:t>
            </a:r>
            <a:endParaRPr sz="1100">
              <a:latin typeface="Hanken Grotesk SemiBold"/>
              <a:ea typeface="Hanken Grotesk SemiBold"/>
              <a:cs typeface="Hanken Grotesk SemiBold"/>
              <a:sym typeface="Hanken Grotesk SemiBold"/>
            </a:endParaRPr>
          </a:p>
        </p:txBody>
      </p:sp>
      <p:pic>
        <p:nvPicPr>
          <p:cNvPr id="134" name="Google Shape;134;p23" descr="logo"/>
          <p:cNvPicPr preferRelativeResize="0"/>
          <p:nvPr/>
        </p:nvPicPr>
        <p:blipFill>
          <a:blip r:embed="rId6">
            <a:alphaModFix/>
          </a:blip>
          <a:stretch>
            <a:fillRect/>
          </a:stretch>
        </p:blipFill>
        <p:spPr>
          <a:xfrm>
            <a:off x="488050" y="4799275"/>
            <a:ext cx="1371600" cy="146304"/>
          </a:xfrm>
          <a:prstGeom prst="rect">
            <a:avLst/>
          </a:prstGeom>
          <a:noFill/>
          <a:ln>
            <a:noFill/>
          </a:ln>
        </p:spPr>
      </p:pic>
      <p:sp>
        <p:nvSpPr>
          <p:cNvPr id="135" name="Google Shape;135;p23" descr="title"/>
          <p:cNvSpPr txBox="1"/>
          <p:nvPr/>
        </p:nvSpPr>
        <p:spPr>
          <a:xfrm>
            <a:off x="296275" y="147147"/>
            <a:ext cx="8320200" cy="50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Key Features</a:t>
            </a:r>
            <a:endParaRPr sz="2200" b="1">
              <a:solidFill>
                <a:schemeClr val="dk1"/>
              </a:solidFill>
              <a:latin typeface="Hanken Grotesk"/>
              <a:ea typeface="Hanken Grotesk"/>
              <a:cs typeface="Hanken Grotesk"/>
              <a:sym typeface="Hanken Grotesk"/>
            </a:endParaRPr>
          </a:p>
        </p:txBody>
      </p:sp>
      <p:sp>
        <p:nvSpPr>
          <p:cNvPr id="136" name="Google Shape;136;p23"/>
          <p:cNvSpPr txBox="1"/>
          <p:nvPr/>
        </p:nvSpPr>
        <p:spPr>
          <a:xfrm>
            <a:off x="296275" y="2890800"/>
            <a:ext cx="8435700" cy="21450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100">
                <a:solidFill>
                  <a:srgbClr val="1F2328"/>
                </a:solidFill>
                <a:latin typeface="Hanken Grotesk"/>
                <a:ea typeface="Hanken Grotesk"/>
                <a:cs typeface="Hanken Grotesk"/>
                <a:sym typeface="Hanken Grotesk"/>
              </a:rPr>
              <a:t>Smart Tutors Collective simplifies interactions with AI agents by integrating them into intuitive web components. The AI agents analyze user input to deliver a range of personalized and interactive features, including:</a:t>
            </a:r>
            <a:endParaRPr sz="1100">
              <a:solidFill>
                <a:srgbClr val="1F2328"/>
              </a:solidFill>
              <a:latin typeface="Hanken Grotesk"/>
              <a:ea typeface="Hanken Grotesk"/>
              <a:cs typeface="Hanken Grotesk"/>
              <a:sym typeface="Hanken Grotesk"/>
            </a:endParaRPr>
          </a:p>
          <a:p>
            <a:pPr marL="0" lvl="0" indent="0" algn="l" rtl="0">
              <a:lnSpc>
                <a:spcPct val="115000"/>
              </a:lnSpc>
              <a:spcBef>
                <a:spcPts val="0"/>
              </a:spcBef>
              <a:spcAft>
                <a:spcPts val="0"/>
              </a:spcAft>
              <a:buNone/>
            </a:pPr>
            <a:endParaRPr sz="1100">
              <a:solidFill>
                <a:srgbClr val="1F2328"/>
              </a:solidFill>
              <a:latin typeface="Hanken Grotesk"/>
              <a:ea typeface="Hanken Grotesk"/>
              <a:cs typeface="Hanken Grotesk"/>
              <a:sym typeface="Hanken Grotesk"/>
            </a:endParaRPr>
          </a:p>
          <a:p>
            <a:pPr marL="457200" lvl="0" indent="-298450" algn="l" rtl="0">
              <a:lnSpc>
                <a:spcPct val="115000"/>
              </a:lnSpc>
              <a:spcBef>
                <a:spcPts val="0"/>
              </a:spcBef>
              <a:spcAft>
                <a:spcPts val="0"/>
              </a:spcAft>
              <a:buClr>
                <a:srgbClr val="1F2328"/>
              </a:buClr>
              <a:buSzPts val="1100"/>
              <a:buChar char="●"/>
            </a:pPr>
            <a:r>
              <a:rPr lang="en" sz="1100" b="1">
                <a:solidFill>
                  <a:srgbClr val="1F2328"/>
                </a:solidFill>
                <a:latin typeface="Hanken Grotesk"/>
                <a:ea typeface="Hanken Grotesk"/>
                <a:cs typeface="Hanken Grotesk"/>
                <a:sym typeface="Hanken Grotesk"/>
              </a:rPr>
              <a:t>Subject Exploration</a:t>
            </a:r>
            <a:r>
              <a:rPr lang="en" sz="1100">
                <a:solidFill>
                  <a:srgbClr val="1F2328"/>
                </a:solidFill>
                <a:latin typeface="Hanken Grotesk"/>
                <a:ea typeface="Hanken Grotesk"/>
                <a:cs typeface="Hanken Grotesk"/>
                <a:sym typeface="Hanken Grotesk"/>
              </a:rPr>
              <a:t>: AI-guided research offering curated insights on chosen topics.</a:t>
            </a:r>
            <a:endParaRPr sz="1100">
              <a:solidFill>
                <a:srgbClr val="1F2328"/>
              </a:solidFill>
              <a:latin typeface="Hanken Grotesk"/>
              <a:ea typeface="Hanken Grotesk"/>
              <a:cs typeface="Hanken Grotesk"/>
              <a:sym typeface="Hanken Grotesk"/>
            </a:endParaRPr>
          </a:p>
          <a:p>
            <a:pPr marL="457200" lvl="0" indent="-298450" algn="l" rtl="0">
              <a:lnSpc>
                <a:spcPct val="115000"/>
              </a:lnSpc>
              <a:spcBef>
                <a:spcPts val="0"/>
              </a:spcBef>
              <a:spcAft>
                <a:spcPts val="0"/>
              </a:spcAft>
              <a:buClr>
                <a:srgbClr val="1F2328"/>
              </a:buClr>
              <a:buSzPts val="1100"/>
              <a:buChar char="●"/>
            </a:pPr>
            <a:r>
              <a:rPr lang="en" sz="1100" b="1">
                <a:solidFill>
                  <a:srgbClr val="1F2328"/>
                </a:solidFill>
                <a:latin typeface="Hanken Grotesk"/>
                <a:ea typeface="Hanken Grotesk"/>
                <a:cs typeface="Hanken Grotesk"/>
                <a:sym typeface="Hanken Grotesk"/>
              </a:rPr>
              <a:t>Adaptive Quiz Creation</a:t>
            </a:r>
            <a:r>
              <a:rPr lang="en" sz="1100">
                <a:solidFill>
                  <a:srgbClr val="1F2328"/>
                </a:solidFill>
                <a:latin typeface="Hanken Grotesk"/>
                <a:ea typeface="Hanken Grotesk"/>
                <a:cs typeface="Hanken Grotesk"/>
                <a:sym typeface="Hanken Grotesk"/>
              </a:rPr>
              <a:t>: Quizzes are dynamically tailored to the user's grade, age, and proficiency level.</a:t>
            </a:r>
            <a:endParaRPr sz="1100">
              <a:solidFill>
                <a:srgbClr val="1F2328"/>
              </a:solidFill>
              <a:latin typeface="Hanken Grotesk"/>
              <a:ea typeface="Hanken Grotesk"/>
              <a:cs typeface="Hanken Grotesk"/>
              <a:sym typeface="Hanken Grotesk"/>
            </a:endParaRPr>
          </a:p>
          <a:p>
            <a:pPr marL="457200" lvl="0" indent="-298450" algn="l" rtl="0">
              <a:lnSpc>
                <a:spcPct val="115000"/>
              </a:lnSpc>
              <a:spcBef>
                <a:spcPts val="0"/>
              </a:spcBef>
              <a:spcAft>
                <a:spcPts val="0"/>
              </a:spcAft>
              <a:buClr>
                <a:srgbClr val="1F2328"/>
              </a:buClr>
              <a:buSzPts val="1100"/>
              <a:buChar char="●"/>
            </a:pPr>
            <a:r>
              <a:rPr lang="en" sz="1100" b="1">
                <a:solidFill>
                  <a:srgbClr val="1F2328"/>
                </a:solidFill>
                <a:latin typeface="Hanken Grotesk"/>
                <a:ea typeface="Hanken Grotesk"/>
                <a:cs typeface="Hanken Grotesk"/>
                <a:sym typeface="Hanken Grotesk"/>
              </a:rPr>
              <a:t>Knowledge Analysis</a:t>
            </a:r>
            <a:r>
              <a:rPr lang="en" sz="1100">
                <a:solidFill>
                  <a:srgbClr val="1F2328"/>
                </a:solidFill>
                <a:latin typeface="Hanken Grotesk"/>
                <a:ea typeface="Hanken Grotesk"/>
                <a:cs typeface="Hanken Grotesk"/>
                <a:sym typeface="Hanken Grotesk"/>
              </a:rPr>
              <a:t>: Personalized evaluations highlighting strengths and areas for improvement.</a:t>
            </a:r>
            <a:endParaRPr sz="1100">
              <a:solidFill>
                <a:srgbClr val="1F2328"/>
              </a:solidFill>
              <a:latin typeface="Hanken Grotesk"/>
              <a:ea typeface="Hanken Grotesk"/>
              <a:cs typeface="Hanken Grotesk"/>
              <a:sym typeface="Hanken Grotesk"/>
            </a:endParaRPr>
          </a:p>
          <a:p>
            <a:pPr marL="457200" lvl="0" indent="-298450" algn="l" rtl="0">
              <a:lnSpc>
                <a:spcPct val="115000"/>
              </a:lnSpc>
              <a:spcBef>
                <a:spcPts val="0"/>
              </a:spcBef>
              <a:spcAft>
                <a:spcPts val="0"/>
              </a:spcAft>
              <a:buClr>
                <a:srgbClr val="1F2328"/>
              </a:buClr>
              <a:buSzPts val="1100"/>
              <a:buChar char="●"/>
            </a:pPr>
            <a:r>
              <a:rPr lang="en" sz="1100" b="1">
                <a:solidFill>
                  <a:srgbClr val="1F2328"/>
                </a:solidFill>
                <a:latin typeface="Hanken Grotesk"/>
                <a:ea typeface="Hanken Grotesk"/>
                <a:cs typeface="Hanken Grotesk"/>
                <a:sym typeface="Hanken Grotesk"/>
              </a:rPr>
              <a:t>Resource Recommendations</a:t>
            </a:r>
            <a:r>
              <a:rPr lang="en" sz="1100">
                <a:solidFill>
                  <a:srgbClr val="1F2328"/>
                </a:solidFill>
                <a:latin typeface="Hanken Grotesk"/>
                <a:ea typeface="Hanken Grotesk"/>
                <a:cs typeface="Hanken Grotesk"/>
                <a:sym typeface="Hanken Grotesk"/>
              </a:rPr>
              <a:t>: Tailored suggestions for books and learning paths to deepen learning.</a:t>
            </a:r>
            <a:endParaRPr sz="1100">
              <a:solidFill>
                <a:srgbClr val="1F2328"/>
              </a:solidFill>
              <a:latin typeface="Hanken Grotesk"/>
              <a:ea typeface="Hanken Grotesk"/>
              <a:cs typeface="Hanken Grotesk"/>
              <a:sym typeface="Hanken Grotesk"/>
            </a:endParaRPr>
          </a:p>
          <a:p>
            <a:pPr marL="457200" lvl="0" indent="-298450" algn="l" rtl="0">
              <a:lnSpc>
                <a:spcPct val="115000"/>
              </a:lnSpc>
              <a:spcBef>
                <a:spcPts val="0"/>
              </a:spcBef>
              <a:spcAft>
                <a:spcPts val="0"/>
              </a:spcAft>
              <a:buClr>
                <a:srgbClr val="1F2328"/>
              </a:buClr>
              <a:buSzPts val="1100"/>
              <a:buChar char="●"/>
            </a:pPr>
            <a:r>
              <a:rPr lang="en" sz="1100" b="1">
                <a:solidFill>
                  <a:srgbClr val="1F2328"/>
                </a:solidFill>
                <a:latin typeface="Hanken Grotesk"/>
                <a:ea typeface="Hanken Grotesk"/>
                <a:cs typeface="Hanken Grotesk"/>
                <a:sym typeface="Hanken Grotesk"/>
              </a:rPr>
              <a:t>Focused Practice Paths</a:t>
            </a:r>
            <a:r>
              <a:rPr lang="en" sz="1100">
                <a:solidFill>
                  <a:srgbClr val="1F2328"/>
                </a:solidFill>
                <a:latin typeface="Hanken Grotesk"/>
                <a:ea typeface="Hanken Grotesk"/>
                <a:cs typeface="Hanken Grotesk"/>
                <a:sym typeface="Hanken Grotesk"/>
              </a:rPr>
              <a:t>: Sub-topic suggestions with specialized quizzes to target specific learning areas.</a:t>
            </a:r>
            <a:endParaRPr sz="1100">
              <a:solidFill>
                <a:srgbClr val="1F2328"/>
              </a:solidFill>
              <a:latin typeface="Hanken Grotesk"/>
              <a:ea typeface="Hanken Grotesk"/>
              <a:cs typeface="Hanken Grotesk"/>
              <a:sym typeface="Hanken Grotesk"/>
            </a:endParaRPr>
          </a:p>
          <a:p>
            <a:pPr marL="457200" lvl="0" indent="0" algn="l" rtl="0">
              <a:lnSpc>
                <a:spcPct val="115000"/>
              </a:lnSpc>
              <a:spcBef>
                <a:spcPts val="300"/>
              </a:spcBef>
              <a:spcAft>
                <a:spcPts val="0"/>
              </a:spcAft>
              <a:buNone/>
            </a:pPr>
            <a:endParaRPr sz="1100">
              <a:solidFill>
                <a:srgbClr val="1F2328"/>
              </a:solidFill>
              <a:latin typeface="Hanken Grotesk"/>
              <a:ea typeface="Hanken Grotesk"/>
              <a:cs typeface="Hanken Grotesk"/>
              <a:sym typeface="Hanken Grotesk"/>
            </a:endParaRPr>
          </a:p>
          <a:p>
            <a:pPr marL="0" lvl="0" indent="0" algn="l" rtl="0">
              <a:lnSpc>
                <a:spcPct val="115000"/>
              </a:lnSpc>
              <a:spcBef>
                <a:spcPts val="0"/>
              </a:spcBef>
              <a:spcAft>
                <a:spcPts val="0"/>
              </a:spcAft>
              <a:buNone/>
            </a:pPr>
            <a:r>
              <a:rPr lang="en" sz="1100">
                <a:solidFill>
                  <a:srgbClr val="1F2328"/>
                </a:solidFill>
                <a:latin typeface="Hanken Grotesk"/>
                <a:ea typeface="Hanken Grotesk"/>
                <a:cs typeface="Hanken Grotesk"/>
                <a:sym typeface="Hanken Grotesk"/>
              </a:rPr>
              <a:t>This streamlined approach empowers users to engage with AI-driven, adaptive learning in a meaningful and efficient manner.</a:t>
            </a:r>
            <a:endParaRPr sz="1100">
              <a:solidFill>
                <a:srgbClr val="1F2328"/>
              </a:solidFill>
              <a:latin typeface="Hanken Grotesk"/>
              <a:ea typeface="Hanken Grotesk"/>
              <a:cs typeface="Hanken Grotesk"/>
              <a:sym typeface="Hanken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41525" y="315750"/>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Recorded Demo</a:t>
            </a:r>
            <a:endParaRPr/>
          </a:p>
        </p:txBody>
      </p:sp>
      <p:sp>
        <p:nvSpPr>
          <p:cNvPr id="142" name="Google Shape;142;p24"/>
          <p:cNvSpPr txBox="1"/>
          <p:nvPr/>
        </p:nvSpPr>
        <p:spPr>
          <a:xfrm>
            <a:off x="410100" y="4619600"/>
            <a:ext cx="8323800" cy="4002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latin typeface="Hanken Grotesk"/>
                <a:ea typeface="Hanken Grotesk"/>
                <a:cs typeface="Hanken Grotesk"/>
                <a:sym typeface="Hanken Grotesk"/>
                <a:hlinkClick r:id="rId3"/>
              </a:rPr>
              <a:t>https://github.com/SeattleDataAI-Hackathon/SDAIC-Hackathon-Team-08</a:t>
            </a:r>
            <a:r>
              <a:rPr lang="en">
                <a:solidFill>
                  <a:schemeClr val="dk1"/>
                </a:solidFill>
                <a:latin typeface="Hanken Grotesk"/>
                <a:ea typeface="Hanken Grotesk"/>
                <a:cs typeface="Hanken Grotesk"/>
                <a:sym typeface="Hanken Grotesk"/>
              </a:rPr>
              <a:t> </a:t>
            </a:r>
            <a:endParaRPr>
              <a:latin typeface="Hanken Grotesk"/>
              <a:ea typeface="Hanken Grotesk"/>
              <a:cs typeface="Hanken Grotesk"/>
              <a:sym typeface="Hanken Grotesk"/>
            </a:endParaRPr>
          </a:p>
        </p:txBody>
      </p:sp>
      <p:sp>
        <p:nvSpPr>
          <p:cNvPr id="4" name="TextBox 3">
            <a:extLst>
              <a:ext uri="{FF2B5EF4-FFF2-40B4-BE49-F238E27FC236}">
                <a16:creationId xmlns:a16="http://schemas.microsoft.com/office/drawing/2014/main" id="{8FCCACDF-2238-554A-0960-B57319902503}"/>
              </a:ext>
            </a:extLst>
          </p:cNvPr>
          <p:cNvSpPr txBox="1"/>
          <p:nvPr/>
        </p:nvSpPr>
        <p:spPr>
          <a:xfrm>
            <a:off x="410099" y="1315058"/>
            <a:ext cx="8161025" cy="307777"/>
          </a:xfrm>
          <a:prstGeom prst="rect">
            <a:avLst/>
          </a:prstGeom>
          <a:noFill/>
        </p:spPr>
        <p:txBody>
          <a:bodyPr wrap="square">
            <a:spAutoFit/>
          </a:bodyPr>
          <a:lstStyle/>
          <a:p>
            <a:r>
              <a:rPr lang="en-US" dirty="0">
                <a:hlinkClick r:id="rId4"/>
              </a:rPr>
              <a:t>https://bit.ly/smarttutorsdemo</a:t>
            </a: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descr="title"/>
          <p:cNvSpPr txBox="1"/>
          <p:nvPr/>
        </p:nvSpPr>
        <p:spPr>
          <a:xfrm>
            <a:off x="241875" y="229100"/>
            <a:ext cx="763980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Architecture Overview</a:t>
            </a:r>
            <a:endParaRPr sz="2200" b="1">
              <a:solidFill>
                <a:schemeClr val="dk1"/>
              </a:solidFill>
              <a:latin typeface="Hanken Grotesk"/>
              <a:ea typeface="Hanken Grotesk"/>
              <a:cs typeface="Hanken Grotesk"/>
              <a:sym typeface="Hanken Grotesk"/>
            </a:endParaRPr>
          </a:p>
        </p:txBody>
      </p:sp>
      <p:pic>
        <p:nvPicPr>
          <p:cNvPr id="149" name="Google Shape;149;p25" descr="logo"/>
          <p:cNvPicPr preferRelativeResize="0"/>
          <p:nvPr/>
        </p:nvPicPr>
        <p:blipFill>
          <a:blip r:embed="rId3">
            <a:alphaModFix/>
          </a:blip>
          <a:stretch>
            <a:fillRect/>
          </a:stretch>
        </p:blipFill>
        <p:spPr>
          <a:xfrm>
            <a:off x="488050" y="4799275"/>
            <a:ext cx="1371600" cy="146304"/>
          </a:xfrm>
          <a:prstGeom prst="rect">
            <a:avLst/>
          </a:prstGeom>
          <a:noFill/>
          <a:ln>
            <a:noFill/>
          </a:ln>
        </p:spPr>
      </p:pic>
      <p:pic>
        <p:nvPicPr>
          <p:cNvPr id="150" name="Google Shape;150;p25"/>
          <p:cNvPicPr preferRelativeResize="0"/>
          <p:nvPr/>
        </p:nvPicPr>
        <p:blipFill>
          <a:blip r:embed="rId4">
            <a:alphaModFix/>
          </a:blip>
          <a:stretch>
            <a:fillRect/>
          </a:stretch>
        </p:blipFill>
        <p:spPr>
          <a:xfrm>
            <a:off x="384050" y="896775"/>
            <a:ext cx="4259050" cy="38690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6" descr="header_2"/>
          <p:cNvSpPr txBox="1">
            <a:spLocks noGrp="1"/>
          </p:cNvSpPr>
          <p:nvPr>
            <p:ph type="subTitle" idx="6"/>
          </p:nvPr>
        </p:nvSpPr>
        <p:spPr>
          <a:xfrm>
            <a:off x="3799475" y="932850"/>
            <a:ext cx="1932300" cy="789900"/>
          </a:xfrm>
          <a:prstGeom prst="rect">
            <a:avLst/>
          </a:prstGeom>
          <a:solidFill>
            <a:srgbClr val="FCE5CD"/>
          </a:solidFill>
        </p:spPr>
        <p:txBody>
          <a:bodyPr spcFirstLastPara="1" wrap="square" lIns="91425" tIns="91425" rIns="91425" bIns="91425" anchor="t" anchorCtr="0">
            <a:noAutofit/>
          </a:bodyPr>
          <a:lstStyle/>
          <a:p>
            <a:pPr marL="0" lvl="0" indent="0" algn="l" rtl="0">
              <a:lnSpc>
                <a:spcPct val="125000"/>
              </a:lnSpc>
              <a:spcBef>
                <a:spcPts val="0"/>
              </a:spcBef>
              <a:spcAft>
                <a:spcPts val="1000"/>
              </a:spcAft>
              <a:buClr>
                <a:schemeClr val="dk1"/>
              </a:buClr>
              <a:buSzPts val="1100"/>
              <a:buFont typeface="Arial"/>
              <a:buNone/>
            </a:pPr>
            <a:r>
              <a:rPr lang="en" sz="1100">
                <a:latin typeface="Hanken Grotesk"/>
                <a:ea typeface="Hanken Grotesk"/>
                <a:cs typeface="Hanken Grotesk"/>
                <a:sym typeface="Hanken Grotesk"/>
              </a:rPr>
              <a:t>Unfamiliar technologies and challenging objective.</a:t>
            </a:r>
            <a:endParaRPr sz="1100">
              <a:latin typeface="Hanken Grotesk"/>
              <a:ea typeface="Hanken Grotesk"/>
              <a:cs typeface="Hanken Grotesk"/>
              <a:sym typeface="Hanken Grotesk"/>
            </a:endParaRPr>
          </a:p>
        </p:txBody>
      </p:sp>
      <p:sp>
        <p:nvSpPr>
          <p:cNvPr id="156" name="Google Shape;156;p26"/>
          <p:cNvSpPr txBox="1"/>
          <p:nvPr/>
        </p:nvSpPr>
        <p:spPr>
          <a:xfrm>
            <a:off x="6065150" y="443425"/>
            <a:ext cx="23877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Hanken Grotesk"/>
                <a:ea typeface="Hanken Grotesk"/>
                <a:cs typeface="Hanken Grotesk"/>
                <a:sym typeface="Hanken Grotesk"/>
              </a:rPr>
              <a:t>Adaptation / Growth</a:t>
            </a:r>
            <a:endParaRPr sz="1500">
              <a:solidFill>
                <a:schemeClr val="dk2"/>
              </a:solidFill>
              <a:latin typeface="Hanken Grotesk"/>
              <a:ea typeface="Hanken Grotesk"/>
              <a:cs typeface="Hanken Grotesk"/>
              <a:sym typeface="Hanken Grotesk"/>
            </a:endParaRPr>
          </a:p>
        </p:txBody>
      </p:sp>
      <p:sp>
        <p:nvSpPr>
          <p:cNvPr id="157" name="Google Shape;157;p26"/>
          <p:cNvSpPr/>
          <p:nvPr/>
        </p:nvSpPr>
        <p:spPr>
          <a:xfrm>
            <a:off x="0" y="-7850"/>
            <a:ext cx="30297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158" name="Google Shape;158;p26" descr="title"/>
          <p:cNvSpPr txBox="1"/>
          <p:nvPr/>
        </p:nvSpPr>
        <p:spPr>
          <a:xfrm>
            <a:off x="154300" y="576075"/>
            <a:ext cx="2760300" cy="403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b="1">
                <a:solidFill>
                  <a:schemeClr val="dk1"/>
                </a:solidFill>
                <a:latin typeface="Hanken Grotesk"/>
                <a:ea typeface="Hanken Grotesk"/>
                <a:cs typeface="Hanken Grotesk"/>
                <a:sym typeface="Hanken Grotesk"/>
              </a:rPr>
              <a:t>Challenges and Adaptation/Growth</a:t>
            </a:r>
            <a:endParaRPr sz="2200" b="1">
              <a:solidFill>
                <a:schemeClr val="dk1"/>
              </a:solidFill>
              <a:latin typeface="Hanken Grotesk"/>
              <a:ea typeface="Hanken Grotesk"/>
              <a:cs typeface="Hanken Grotesk"/>
              <a:sym typeface="Hanken Grotesk"/>
            </a:endParaRPr>
          </a:p>
        </p:txBody>
      </p:sp>
      <p:sp>
        <p:nvSpPr>
          <p:cNvPr id="159" name="Google Shape;159;p26" descr="detail_0"/>
          <p:cNvSpPr txBox="1">
            <a:spLocks noGrp="1"/>
          </p:cNvSpPr>
          <p:nvPr>
            <p:ph type="body" idx="2"/>
          </p:nvPr>
        </p:nvSpPr>
        <p:spPr>
          <a:xfrm>
            <a:off x="6065150" y="1945475"/>
            <a:ext cx="2673900" cy="1166100"/>
          </a:xfrm>
          <a:prstGeom prst="rect">
            <a:avLst/>
          </a:prstGeom>
          <a:solidFill>
            <a:srgbClr val="D9EAD3"/>
          </a:solidFill>
        </p:spPr>
        <p:txBody>
          <a:bodyPr spcFirstLastPara="1" wrap="square" lIns="91425" tIns="91425" rIns="182875" bIns="91425" anchor="t" anchorCtr="0">
            <a:noAutofit/>
          </a:bodyPr>
          <a:lstStyle/>
          <a:p>
            <a:pPr marL="0" lvl="0" indent="0" algn="l" rtl="0">
              <a:lnSpc>
                <a:spcPct val="125000"/>
              </a:lnSpc>
              <a:spcBef>
                <a:spcPts val="0"/>
              </a:spcBef>
              <a:spcAft>
                <a:spcPts val="0"/>
              </a:spcAft>
              <a:buClr>
                <a:schemeClr val="dk1"/>
              </a:buClr>
              <a:buSzPts val="1100"/>
              <a:buFont typeface="Arial"/>
              <a:buNone/>
            </a:pPr>
            <a:r>
              <a:rPr lang="en">
                <a:latin typeface="Hanken Grotesk"/>
                <a:ea typeface="Hanken Grotesk"/>
                <a:cs typeface="Hanken Grotesk"/>
                <a:sym typeface="Hanken Grotesk"/>
              </a:rPr>
              <a:t>Refined prompt engineering enabled AI agents to create personalized quizzes and produce efficient recommendations tailored to users' needs.</a:t>
            </a:r>
            <a:endParaRPr>
              <a:latin typeface="Hanken Grotesk"/>
              <a:ea typeface="Hanken Grotesk"/>
              <a:cs typeface="Hanken Grotesk"/>
              <a:sym typeface="Hanken Grotesk"/>
            </a:endParaRPr>
          </a:p>
          <a:p>
            <a:pPr marL="0" lvl="0" indent="0" algn="l" rtl="0">
              <a:lnSpc>
                <a:spcPct val="125000"/>
              </a:lnSpc>
              <a:spcBef>
                <a:spcPts val="1000"/>
              </a:spcBef>
              <a:spcAft>
                <a:spcPts val="0"/>
              </a:spcAft>
              <a:buClr>
                <a:schemeClr val="dk1"/>
              </a:buClr>
              <a:buSzPts val="1100"/>
              <a:buFont typeface="Arial"/>
              <a:buNone/>
            </a:pPr>
            <a:endParaRPr>
              <a:latin typeface="Hanken Grotesk"/>
              <a:ea typeface="Hanken Grotesk"/>
              <a:cs typeface="Hanken Grotesk"/>
              <a:sym typeface="Hanken Grotesk"/>
            </a:endParaRPr>
          </a:p>
          <a:p>
            <a:pPr marL="0" lvl="0" indent="0" algn="l" rtl="0">
              <a:lnSpc>
                <a:spcPct val="125000"/>
              </a:lnSpc>
              <a:spcBef>
                <a:spcPts val="1000"/>
              </a:spcBef>
              <a:spcAft>
                <a:spcPts val="0"/>
              </a:spcAft>
              <a:buNone/>
            </a:pPr>
            <a:endParaRPr>
              <a:latin typeface="Hanken Grotesk"/>
              <a:ea typeface="Hanken Grotesk"/>
              <a:cs typeface="Hanken Grotesk"/>
              <a:sym typeface="Hanken Grotesk"/>
            </a:endParaRPr>
          </a:p>
          <a:p>
            <a:pPr marL="0" lvl="0" indent="0" algn="l" rtl="0">
              <a:lnSpc>
                <a:spcPct val="125000"/>
              </a:lnSpc>
              <a:spcBef>
                <a:spcPts val="1000"/>
              </a:spcBef>
              <a:spcAft>
                <a:spcPts val="0"/>
              </a:spcAft>
              <a:buClr>
                <a:schemeClr val="dk1"/>
              </a:buClr>
              <a:buSzPts val="1100"/>
              <a:buFont typeface="Arial"/>
              <a:buNone/>
            </a:pPr>
            <a:endParaRPr>
              <a:latin typeface="Hanken Grotesk"/>
              <a:ea typeface="Hanken Grotesk"/>
              <a:cs typeface="Hanken Grotesk"/>
              <a:sym typeface="Hanken Grotesk"/>
            </a:endParaRPr>
          </a:p>
          <a:p>
            <a:pPr marL="0" lvl="0" indent="0" algn="l" rtl="0">
              <a:lnSpc>
                <a:spcPct val="125000"/>
              </a:lnSpc>
              <a:spcBef>
                <a:spcPts val="1000"/>
              </a:spcBef>
              <a:spcAft>
                <a:spcPts val="0"/>
              </a:spcAft>
              <a:buNone/>
            </a:pPr>
            <a:endParaRPr>
              <a:latin typeface="Hanken Grotesk"/>
              <a:ea typeface="Hanken Grotesk"/>
              <a:cs typeface="Hanken Grotesk"/>
              <a:sym typeface="Hanken Grotesk"/>
            </a:endParaRPr>
          </a:p>
          <a:p>
            <a:pPr marL="0" lvl="0" indent="0" algn="l" rtl="0">
              <a:lnSpc>
                <a:spcPct val="125000"/>
              </a:lnSpc>
              <a:spcBef>
                <a:spcPts val="1000"/>
              </a:spcBef>
              <a:spcAft>
                <a:spcPts val="1000"/>
              </a:spcAft>
              <a:buNone/>
            </a:pPr>
            <a:endParaRPr>
              <a:latin typeface="Hanken Grotesk"/>
              <a:ea typeface="Hanken Grotesk"/>
              <a:cs typeface="Hanken Grotesk"/>
              <a:sym typeface="Hanken Grotesk"/>
            </a:endParaRPr>
          </a:p>
        </p:txBody>
      </p:sp>
      <p:sp>
        <p:nvSpPr>
          <p:cNvPr id="160" name="Google Shape;160;p26" descr="header_0"/>
          <p:cNvSpPr txBox="1">
            <a:spLocks noGrp="1"/>
          </p:cNvSpPr>
          <p:nvPr>
            <p:ph type="subTitle" idx="1"/>
          </p:nvPr>
        </p:nvSpPr>
        <p:spPr>
          <a:xfrm>
            <a:off x="3799475" y="1945500"/>
            <a:ext cx="1932300" cy="1166100"/>
          </a:xfrm>
          <a:prstGeom prst="rect">
            <a:avLst/>
          </a:prstGeom>
          <a:solidFill>
            <a:srgbClr val="FCE5CD"/>
          </a:solidFill>
        </p:spPr>
        <p:txBody>
          <a:bodyPr spcFirstLastPara="1" wrap="square" lIns="91425" tIns="91425" rIns="91425" bIns="91425" anchor="t" anchorCtr="0">
            <a:noAutofit/>
          </a:bodyPr>
          <a:lstStyle/>
          <a:p>
            <a:pPr marL="0" lvl="0" indent="0" algn="l" rtl="0">
              <a:lnSpc>
                <a:spcPct val="125000"/>
              </a:lnSpc>
              <a:spcBef>
                <a:spcPts val="0"/>
              </a:spcBef>
              <a:spcAft>
                <a:spcPts val="1000"/>
              </a:spcAft>
              <a:buClr>
                <a:schemeClr val="dk1"/>
              </a:buClr>
              <a:buSzPts val="1100"/>
              <a:buFont typeface="Arial"/>
              <a:buNone/>
            </a:pPr>
            <a:r>
              <a:rPr lang="en" sz="1100">
                <a:latin typeface="Hanken Grotesk"/>
                <a:ea typeface="Hanken Grotesk"/>
                <a:cs typeface="Hanken Grotesk"/>
                <a:sym typeface="Hanken Grotesk"/>
              </a:rPr>
              <a:t>Difficult path from ideation to execution with AI agents.</a:t>
            </a:r>
            <a:endParaRPr sz="1100">
              <a:solidFill>
                <a:schemeClr val="dk1"/>
              </a:solidFill>
            </a:endParaRPr>
          </a:p>
        </p:txBody>
      </p:sp>
      <p:sp>
        <p:nvSpPr>
          <p:cNvPr id="161" name="Google Shape;161;p26"/>
          <p:cNvSpPr txBox="1">
            <a:spLocks noGrp="1"/>
          </p:cNvSpPr>
          <p:nvPr>
            <p:ph type="subTitle" idx="1"/>
          </p:nvPr>
        </p:nvSpPr>
        <p:spPr>
          <a:xfrm>
            <a:off x="3436775" y="1103400"/>
            <a:ext cx="362700" cy="448800"/>
          </a:xfrm>
          <a:prstGeom prst="rect">
            <a:avLst/>
          </a:prstGeom>
          <a:noFill/>
          <a:ln>
            <a:noFill/>
          </a:ln>
        </p:spPr>
        <p:txBody>
          <a:bodyPr spcFirstLastPara="1" wrap="square" lIns="91425" tIns="91425" rIns="0" bIns="91425" anchor="t" anchorCtr="0">
            <a:noAutofit/>
          </a:bodyPr>
          <a:lstStyle/>
          <a:p>
            <a:pPr marL="0" lvl="0" indent="0" algn="l" rtl="0">
              <a:lnSpc>
                <a:spcPct val="100000"/>
              </a:lnSpc>
              <a:spcBef>
                <a:spcPts val="0"/>
              </a:spcBef>
              <a:spcAft>
                <a:spcPts val="0"/>
              </a:spcAft>
              <a:buSzPts val="1100"/>
              <a:buNone/>
            </a:pPr>
            <a:r>
              <a:rPr lang="en" sz="1100" b="1">
                <a:solidFill>
                  <a:schemeClr val="accent3"/>
                </a:solidFill>
              </a:rPr>
              <a:t>01</a:t>
            </a:r>
            <a:endParaRPr sz="1100" b="1">
              <a:solidFill>
                <a:schemeClr val="accent3"/>
              </a:solidFill>
            </a:endParaRPr>
          </a:p>
        </p:txBody>
      </p:sp>
      <p:sp>
        <p:nvSpPr>
          <p:cNvPr id="162" name="Google Shape;162;p26"/>
          <p:cNvSpPr txBox="1">
            <a:spLocks noGrp="1"/>
          </p:cNvSpPr>
          <p:nvPr>
            <p:ph type="subTitle" idx="1"/>
          </p:nvPr>
        </p:nvSpPr>
        <p:spPr>
          <a:xfrm>
            <a:off x="3436775" y="2304148"/>
            <a:ext cx="362700" cy="448800"/>
          </a:xfrm>
          <a:prstGeom prst="rect">
            <a:avLst/>
          </a:prstGeom>
          <a:noFill/>
          <a:ln>
            <a:noFill/>
          </a:ln>
        </p:spPr>
        <p:txBody>
          <a:bodyPr spcFirstLastPara="1" wrap="square" lIns="91425" tIns="91425" rIns="0" bIns="91425" anchor="t" anchorCtr="0">
            <a:noAutofit/>
          </a:bodyPr>
          <a:lstStyle/>
          <a:p>
            <a:pPr marL="0" marR="0" lvl="0" indent="0" algn="l" rtl="0">
              <a:lnSpc>
                <a:spcPct val="100000"/>
              </a:lnSpc>
              <a:spcBef>
                <a:spcPts val="0"/>
              </a:spcBef>
              <a:spcAft>
                <a:spcPts val="0"/>
              </a:spcAft>
              <a:buNone/>
            </a:pPr>
            <a:r>
              <a:rPr lang="en" sz="1100" b="1">
                <a:solidFill>
                  <a:schemeClr val="accent3"/>
                </a:solidFill>
              </a:rPr>
              <a:t>02</a:t>
            </a:r>
            <a:endParaRPr sz="1100"/>
          </a:p>
        </p:txBody>
      </p:sp>
      <p:sp>
        <p:nvSpPr>
          <p:cNvPr id="163" name="Google Shape;163;p26"/>
          <p:cNvSpPr txBox="1">
            <a:spLocks noGrp="1"/>
          </p:cNvSpPr>
          <p:nvPr>
            <p:ph type="subTitle" idx="1"/>
          </p:nvPr>
        </p:nvSpPr>
        <p:spPr>
          <a:xfrm>
            <a:off x="3436775" y="3749346"/>
            <a:ext cx="362700" cy="448800"/>
          </a:xfrm>
          <a:prstGeom prst="rect">
            <a:avLst/>
          </a:prstGeom>
          <a:noFill/>
          <a:ln>
            <a:noFill/>
          </a:ln>
        </p:spPr>
        <p:txBody>
          <a:bodyPr spcFirstLastPara="1" wrap="square" lIns="91425" tIns="91425" rIns="0" bIns="91425" anchor="t" anchorCtr="0">
            <a:noAutofit/>
          </a:bodyPr>
          <a:lstStyle/>
          <a:p>
            <a:pPr marL="0" lvl="0" indent="0" algn="l" rtl="0">
              <a:lnSpc>
                <a:spcPct val="100000"/>
              </a:lnSpc>
              <a:spcBef>
                <a:spcPts val="0"/>
              </a:spcBef>
              <a:spcAft>
                <a:spcPts val="0"/>
              </a:spcAft>
              <a:buSzPts val="1100"/>
              <a:buNone/>
            </a:pPr>
            <a:r>
              <a:rPr lang="en" sz="1100" b="1">
                <a:solidFill>
                  <a:schemeClr val="accent3"/>
                </a:solidFill>
              </a:rPr>
              <a:t>03</a:t>
            </a:r>
            <a:endParaRPr sz="1100" b="1">
              <a:solidFill>
                <a:schemeClr val="accent3"/>
              </a:solidFill>
            </a:endParaRPr>
          </a:p>
        </p:txBody>
      </p:sp>
      <p:pic>
        <p:nvPicPr>
          <p:cNvPr id="164" name="Google Shape;164;p26"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165" name="Google Shape;165;p26"/>
          <p:cNvSpPr txBox="1"/>
          <p:nvPr/>
        </p:nvSpPr>
        <p:spPr>
          <a:xfrm>
            <a:off x="6065150" y="3337663"/>
            <a:ext cx="2673900" cy="1346700"/>
          </a:xfrm>
          <a:prstGeom prst="rect">
            <a:avLst/>
          </a:prstGeom>
          <a:solidFill>
            <a:srgbClr val="D9EAD3"/>
          </a:solid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1000"/>
              </a:spcAft>
              <a:buNone/>
            </a:pPr>
            <a:r>
              <a:rPr lang="en" sz="1100">
                <a:solidFill>
                  <a:schemeClr val="dk1"/>
                </a:solidFill>
                <a:latin typeface="Hanken Grotesk"/>
                <a:ea typeface="Hanken Grotesk"/>
                <a:cs typeface="Hanken Grotesk"/>
                <a:sym typeface="Hanken Grotesk"/>
              </a:rPr>
              <a:t>Debugging these challenges not only resolved the issues but also deepened our understanding of system interactions and enhanced our problem-solving skills.</a:t>
            </a:r>
            <a:endParaRPr sz="1100">
              <a:solidFill>
                <a:schemeClr val="dk1"/>
              </a:solidFill>
              <a:latin typeface="Hanken Grotesk"/>
              <a:ea typeface="Hanken Grotesk"/>
              <a:cs typeface="Hanken Grotesk"/>
              <a:sym typeface="Hanken Grotesk"/>
            </a:endParaRPr>
          </a:p>
        </p:txBody>
      </p:sp>
      <p:sp>
        <p:nvSpPr>
          <p:cNvPr id="166" name="Google Shape;166;p26"/>
          <p:cNvSpPr txBox="1"/>
          <p:nvPr/>
        </p:nvSpPr>
        <p:spPr>
          <a:xfrm>
            <a:off x="3799475" y="3334338"/>
            <a:ext cx="1932300" cy="13467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lnSpc>
                <a:spcPct val="125000"/>
              </a:lnSpc>
              <a:spcBef>
                <a:spcPts val="0"/>
              </a:spcBef>
              <a:spcAft>
                <a:spcPts val="1000"/>
              </a:spcAft>
              <a:buClr>
                <a:schemeClr val="dk1"/>
              </a:buClr>
              <a:buSzPts val="1100"/>
              <a:buFont typeface="Arial"/>
              <a:buNone/>
            </a:pPr>
            <a:r>
              <a:rPr lang="en" sz="1100">
                <a:solidFill>
                  <a:schemeClr val="dk1"/>
                </a:solidFill>
                <a:latin typeface="Hanken Grotesk"/>
                <a:ea typeface="Hanken Grotesk"/>
                <a:cs typeface="Hanken Grotesk"/>
                <a:sym typeface="Hanken Grotesk"/>
              </a:rPr>
              <a:t>Integration issues arose when combining front-end components with Agent code.</a:t>
            </a:r>
            <a:endParaRPr sz="1100">
              <a:solidFill>
                <a:schemeClr val="dk1"/>
              </a:solidFill>
              <a:latin typeface="Hanken Grotesk"/>
              <a:ea typeface="Hanken Grotesk"/>
              <a:cs typeface="Hanken Grotesk"/>
              <a:sym typeface="Hanken Grotesk"/>
            </a:endParaRPr>
          </a:p>
        </p:txBody>
      </p:sp>
      <p:sp>
        <p:nvSpPr>
          <p:cNvPr id="167" name="Google Shape;167;p26"/>
          <p:cNvSpPr txBox="1"/>
          <p:nvPr/>
        </p:nvSpPr>
        <p:spPr>
          <a:xfrm>
            <a:off x="6065150" y="932850"/>
            <a:ext cx="2673900" cy="789900"/>
          </a:xfrm>
          <a:prstGeom prst="rect">
            <a:avLst/>
          </a:prstGeom>
          <a:solidFill>
            <a:srgbClr val="D9EAD3"/>
          </a:solidFill>
          <a:ln>
            <a:noFill/>
          </a:ln>
        </p:spPr>
        <p:txBody>
          <a:bodyPr spcFirstLastPara="1" wrap="square" lIns="91425" tIns="91425" rIns="91425" bIns="91425" anchor="t" anchorCtr="0">
            <a:noAutofit/>
          </a:bodyPr>
          <a:lstStyle/>
          <a:p>
            <a:pPr marL="0" marR="0" lvl="0" indent="0" algn="l" rtl="0">
              <a:lnSpc>
                <a:spcPct val="125000"/>
              </a:lnSpc>
              <a:spcBef>
                <a:spcPts val="0"/>
              </a:spcBef>
              <a:spcAft>
                <a:spcPts val="1000"/>
              </a:spcAft>
              <a:buNone/>
            </a:pPr>
            <a:r>
              <a:rPr lang="en" sz="1100">
                <a:solidFill>
                  <a:schemeClr val="dk1"/>
                </a:solidFill>
                <a:latin typeface="Hanken Grotesk"/>
                <a:ea typeface="Hanken Grotesk"/>
                <a:cs typeface="Hanken Grotesk"/>
                <a:sym typeface="Hanken Grotesk"/>
              </a:rPr>
              <a:t>The team quickly learned these technologies, and took up different roles when needed.</a:t>
            </a:r>
            <a:endParaRPr sz="1100">
              <a:solidFill>
                <a:schemeClr val="dk1"/>
              </a:solidFill>
              <a:latin typeface="Hanken Grotesk"/>
              <a:ea typeface="Hanken Grotesk"/>
              <a:cs typeface="Hanken Grotesk"/>
              <a:sym typeface="Hanken Grotesk"/>
            </a:endParaRPr>
          </a:p>
        </p:txBody>
      </p:sp>
      <p:sp>
        <p:nvSpPr>
          <p:cNvPr id="168" name="Google Shape;168;p26"/>
          <p:cNvSpPr txBox="1"/>
          <p:nvPr/>
        </p:nvSpPr>
        <p:spPr>
          <a:xfrm>
            <a:off x="3802375" y="443425"/>
            <a:ext cx="1490100" cy="2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2"/>
                </a:solidFill>
                <a:latin typeface="Hanken Grotesk"/>
                <a:ea typeface="Hanken Grotesk"/>
                <a:cs typeface="Hanken Grotesk"/>
                <a:sym typeface="Hanken Grotesk"/>
              </a:rPr>
              <a:t>Challenges</a:t>
            </a:r>
            <a:endParaRPr sz="1500">
              <a:solidFill>
                <a:schemeClr val="dk2"/>
              </a:solidFill>
              <a:latin typeface="Hanken Grotesk"/>
              <a:ea typeface="Hanken Grotesk"/>
              <a:cs typeface="Hanken Grotesk"/>
              <a:sym typeface="Hanken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sp>
        <p:nvSpPr>
          <p:cNvPr id="173" name="Google Shape;173;p27"/>
          <p:cNvSpPr/>
          <p:nvPr/>
        </p:nvSpPr>
        <p:spPr>
          <a:xfrm>
            <a:off x="0" y="-7850"/>
            <a:ext cx="30297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sp>
        <p:nvSpPr>
          <p:cNvPr id="174" name="Google Shape;174;p27" descr="title"/>
          <p:cNvSpPr txBox="1"/>
          <p:nvPr/>
        </p:nvSpPr>
        <p:spPr>
          <a:xfrm>
            <a:off x="411950" y="576075"/>
            <a:ext cx="2327400" cy="403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979" b="1">
                <a:solidFill>
                  <a:schemeClr val="dk1"/>
                </a:solidFill>
                <a:latin typeface="Hanken Grotesk"/>
                <a:ea typeface="Hanken Grotesk"/>
                <a:cs typeface="Hanken Grotesk"/>
                <a:sym typeface="Hanken Grotesk"/>
              </a:rPr>
              <a:t>Future Enhancements</a:t>
            </a:r>
            <a:endParaRPr sz="2200" b="1">
              <a:solidFill>
                <a:schemeClr val="dk1"/>
              </a:solidFill>
              <a:latin typeface="Hanken Grotesk"/>
              <a:ea typeface="Hanken Grotesk"/>
              <a:cs typeface="Hanken Grotesk"/>
              <a:sym typeface="Hanken Grotesk"/>
            </a:endParaRPr>
          </a:p>
        </p:txBody>
      </p:sp>
      <p:pic>
        <p:nvPicPr>
          <p:cNvPr id="175" name="Google Shape;175;p27" descr="logo"/>
          <p:cNvPicPr preferRelativeResize="0"/>
          <p:nvPr/>
        </p:nvPicPr>
        <p:blipFill>
          <a:blip r:embed="rId3">
            <a:alphaModFix/>
          </a:blip>
          <a:stretch>
            <a:fillRect/>
          </a:stretch>
        </p:blipFill>
        <p:spPr>
          <a:xfrm>
            <a:off x="488050" y="4799275"/>
            <a:ext cx="1371600" cy="146304"/>
          </a:xfrm>
          <a:prstGeom prst="rect">
            <a:avLst/>
          </a:prstGeom>
          <a:noFill/>
          <a:ln>
            <a:noFill/>
          </a:ln>
        </p:spPr>
      </p:pic>
      <p:sp>
        <p:nvSpPr>
          <p:cNvPr id="176" name="Google Shape;176;p27"/>
          <p:cNvSpPr txBox="1"/>
          <p:nvPr/>
        </p:nvSpPr>
        <p:spPr>
          <a:xfrm>
            <a:off x="3510650" y="576075"/>
            <a:ext cx="5146500" cy="3808800"/>
          </a:xfrm>
          <a:prstGeom prst="rect">
            <a:avLst/>
          </a:prstGeom>
          <a:solidFill>
            <a:srgbClr val="D9EAD3"/>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Expand Subject Coverage:</a:t>
            </a:r>
            <a:r>
              <a:rPr lang="en" sz="1100">
                <a:solidFill>
                  <a:schemeClr val="dk1"/>
                </a:solidFill>
                <a:latin typeface="Hanken Grotesk"/>
                <a:ea typeface="Hanken Grotesk"/>
                <a:cs typeface="Hanken Grotesk"/>
                <a:sym typeface="Hanken Grotesk"/>
              </a:rPr>
              <a:t> Incorporate niche areas such as coding and arts to broaden learning opportunities.</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Enhance Analytics:</a:t>
            </a:r>
            <a:r>
              <a:rPr lang="en" sz="1100">
                <a:solidFill>
                  <a:schemeClr val="dk1"/>
                </a:solidFill>
                <a:latin typeface="Hanken Grotesk"/>
                <a:ea typeface="Hanken Grotesk"/>
                <a:cs typeface="Hanken Grotesk"/>
                <a:sym typeface="Hanken Grotesk"/>
              </a:rPr>
              <a:t> Improve real-time data analytics for comprehensive student performance tracking and insights.</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Develop Mobile Applications:</a:t>
            </a:r>
            <a:r>
              <a:rPr lang="en" sz="1100">
                <a:solidFill>
                  <a:schemeClr val="dk1"/>
                </a:solidFill>
                <a:latin typeface="Hanken Grotesk"/>
                <a:ea typeface="Hanken Grotesk"/>
                <a:cs typeface="Hanken Grotesk"/>
                <a:sym typeface="Hanken Grotesk"/>
              </a:rPr>
              <a:t> Create mobile-friendly apps to provide learning on-the-go and increase accessibility for users.</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Integrate Textbooks:</a:t>
            </a:r>
            <a:r>
              <a:rPr lang="en" sz="1100">
                <a:solidFill>
                  <a:schemeClr val="dk1"/>
                </a:solidFill>
                <a:latin typeface="Hanken Grotesk"/>
                <a:ea typeface="Hanken Grotesk"/>
                <a:cs typeface="Hanken Grotesk"/>
                <a:sym typeface="Hanken Grotesk"/>
              </a:rPr>
              <a:t> Add textbooks to the database to enrich quizzes and enhance agent interactions with book-specific knowledge.</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Adaptive Learning Paths:</a:t>
            </a:r>
            <a:r>
              <a:rPr lang="en" sz="1100">
                <a:solidFill>
                  <a:schemeClr val="dk1"/>
                </a:solidFill>
                <a:latin typeface="Hanken Grotesk"/>
                <a:ea typeface="Hanken Grotesk"/>
                <a:cs typeface="Hanken Grotesk"/>
                <a:sym typeface="Hanken Grotesk"/>
              </a:rPr>
              <a:t> Implement dynamic learning paths that evolve based on student progress and needs.</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0"/>
              </a:spcAft>
              <a:buNone/>
            </a:pPr>
            <a:r>
              <a:rPr lang="en" sz="1100" b="1">
                <a:solidFill>
                  <a:schemeClr val="dk1"/>
                </a:solidFill>
                <a:latin typeface="Hanken Grotesk"/>
                <a:ea typeface="Hanken Grotesk"/>
                <a:cs typeface="Hanken Grotesk"/>
                <a:sym typeface="Hanken Grotesk"/>
              </a:rPr>
              <a:t>Community Platform:</a:t>
            </a:r>
            <a:r>
              <a:rPr lang="en" sz="1100">
                <a:solidFill>
                  <a:schemeClr val="dk1"/>
                </a:solidFill>
                <a:latin typeface="Hanken Grotesk"/>
                <a:ea typeface="Hanken Grotesk"/>
                <a:cs typeface="Hanken Grotesk"/>
                <a:sym typeface="Hanken Grotesk"/>
              </a:rPr>
              <a:t> Build a collaborative platform to encourage peer-to-peer learning and support.</a:t>
            </a:r>
            <a:endParaRPr sz="1100">
              <a:solidFill>
                <a:schemeClr val="dk1"/>
              </a:solidFill>
              <a:latin typeface="Hanken Grotesk"/>
              <a:ea typeface="Hanken Grotesk"/>
              <a:cs typeface="Hanken Grotesk"/>
              <a:sym typeface="Hanken Grotesk"/>
            </a:endParaRPr>
          </a:p>
          <a:p>
            <a:pPr marL="0" lvl="0" indent="0" algn="l" rtl="0">
              <a:lnSpc>
                <a:spcPct val="115000"/>
              </a:lnSpc>
              <a:spcBef>
                <a:spcPts val="1200"/>
              </a:spcBef>
              <a:spcAft>
                <a:spcPts val="1200"/>
              </a:spcAft>
              <a:buNone/>
            </a:pPr>
            <a:r>
              <a:rPr lang="en" sz="1100" b="1">
                <a:solidFill>
                  <a:schemeClr val="dk1"/>
                </a:solidFill>
                <a:latin typeface="Hanken Grotesk"/>
                <a:ea typeface="Hanken Grotesk"/>
                <a:cs typeface="Hanken Grotesk"/>
                <a:sym typeface="Hanken Grotesk"/>
              </a:rPr>
              <a:t>Refine AI Tutors:</a:t>
            </a:r>
            <a:r>
              <a:rPr lang="en" sz="1100">
                <a:solidFill>
                  <a:schemeClr val="dk1"/>
                </a:solidFill>
                <a:latin typeface="Hanken Grotesk"/>
                <a:ea typeface="Hanken Grotesk"/>
                <a:cs typeface="Hanken Grotesk"/>
                <a:sym typeface="Hanken Grotesk"/>
              </a:rPr>
              <a:t> Leverage machine learning to continuously optimize AI tutor effectiveness and responsiveness.</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00725" y="261325"/>
            <a:ext cx="8229600" cy="572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Flow Diagram Reference</a:t>
            </a:r>
            <a:endParaRPr/>
          </a:p>
        </p:txBody>
      </p:sp>
      <p:pic>
        <p:nvPicPr>
          <p:cNvPr id="182" name="Google Shape;182;p28"/>
          <p:cNvPicPr preferRelativeResize="0"/>
          <p:nvPr/>
        </p:nvPicPr>
        <p:blipFill>
          <a:blip r:embed="rId3">
            <a:alphaModFix/>
          </a:blip>
          <a:stretch>
            <a:fillRect/>
          </a:stretch>
        </p:blipFill>
        <p:spPr>
          <a:xfrm>
            <a:off x="395975" y="834025"/>
            <a:ext cx="6332498" cy="399662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621</Words>
  <Application>Microsoft Office PowerPoint</Application>
  <PresentationFormat>On-screen Show (16:9)</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Inter</vt:lpstr>
      <vt:lpstr>Hanken Grotesk</vt:lpstr>
      <vt:lpstr>Hanken Grotesk SemiBold</vt:lpstr>
      <vt:lpstr>Simple Light</vt:lpstr>
      <vt:lpstr>Transforming Education: Smart Tutors Collective</vt:lpstr>
      <vt:lpstr>Agenda</vt:lpstr>
      <vt:lpstr>PowerPoint Presentation</vt:lpstr>
      <vt:lpstr>PowerPoint Presentation</vt:lpstr>
      <vt:lpstr>Recorded Demo</vt:lpstr>
      <vt:lpstr>PowerPoint Presentation</vt:lpstr>
      <vt:lpstr>PowerPoint Presentation</vt:lpstr>
      <vt:lpstr>PowerPoint Presentation</vt:lpstr>
      <vt:lpstr>Flow Diagram Reference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Venkatesh Appala</cp:lastModifiedBy>
  <cp:revision>3</cp:revision>
  <dcterms:modified xsi:type="dcterms:W3CDTF">2025-04-03T04:31:08Z</dcterms:modified>
</cp:coreProperties>
</file>