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C335691-B20B-4E54-A08C-DA2F8863425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EEB9AE7-27EE-442F-8545-107107EAC6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5691-B20B-4E54-A08C-DA2F8863425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9AE7-27EE-442F-8545-107107EAC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5691-B20B-4E54-A08C-DA2F8863425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9AE7-27EE-442F-8545-107107EAC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C335691-B20B-4E54-A08C-DA2F8863425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EEB9AE7-27EE-442F-8545-107107EAC6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C335691-B20B-4E54-A08C-DA2F8863425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EEB9AE7-27EE-442F-8545-107107EAC6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5691-B20B-4E54-A08C-DA2F8863425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9AE7-27EE-442F-8545-107107EAC6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5691-B20B-4E54-A08C-DA2F8863425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9AE7-27EE-442F-8545-107107EAC6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335691-B20B-4E54-A08C-DA2F8863425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EB9AE7-27EE-442F-8545-107107EAC6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5691-B20B-4E54-A08C-DA2F8863425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9AE7-27EE-442F-8545-107107EAC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C335691-B20B-4E54-A08C-DA2F8863425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EEB9AE7-27EE-442F-8545-107107EAC63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C335691-B20B-4E54-A08C-DA2F8863425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EB9AE7-27EE-442F-8545-107107EAC63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C335691-B20B-4E54-A08C-DA2F8863425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EEB9AE7-27EE-442F-8545-107107EAC6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Rental House search and booking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Erent</a:t>
            </a:r>
            <a:endParaRPr lang="en-US" dirty="0" smtClean="0"/>
          </a:p>
          <a:p>
            <a:r>
              <a:rPr lang="en-US" dirty="0" smtClean="0"/>
              <a:t>Name: Kimani Peter </a:t>
            </a:r>
            <a:r>
              <a:rPr lang="en-US" dirty="0" err="1" smtClean="0"/>
              <a:t>Gachora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5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Erent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How can use it</a:t>
            </a:r>
          </a:p>
          <a:p>
            <a:r>
              <a:rPr lang="en-US" dirty="0" smtClean="0"/>
              <a:t>Motivation Behind developing this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2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usage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 use of the system.</a:t>
            </a:r>
          </a:p>
          <a:p>
            <a:r>
              <a:rPr lang="en-US" dirty="0" smtClean="0"/>
              <a:t>System users</a:t>
            </a:r>
          </a:p>
          <a:p>
            <a:r>
              <a:rPr lang="en-US" dirty="0" smtClean="0"/>
              <a:t>More system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6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467600" cy="1143000"/>
          </a:xfrm>
        </p:spPr>
        <p:txBody>
          <a:bodyPr/>
          <a:lstStyle/>
          <a:p>
            <a:r>
              <a:rPr lang="en-US" dirty="0" smtClean="0"/>
              <a:t>System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Frontend technologies used</a:t>
            </a:r>
          </a:p>
          <a:p>
            <a:r>
              <a:rPr lang="en-US" dirty="0" smtClean="0"/>
              <a:t>Backend technologies used</a:t>
            </a:r>
          </a:p>
          <a:p>
            <a:r>
              <a:rPr lang="en-US" dirty="0" smtClean="0"/>
              <a:t>Databases used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9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Benefits of using the system</a:t>
            </a:r>
          </a:p>
          <a:p>
            <a:r>
              <a:rPr lang="en-US" dirty="0" smtClean="0"/>
              <a:t>Disadvantages</a:t>
            </a:r>
          </a:p>
          <a:p>
            <a:r>
              <a:rPr lang="en-US" dirty="0" smtClean="0"/>
              <a:t>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53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</TotalTime>
  <Words>60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Rental House search and booking application</vt:lpstr>
      <vt:lpstr>introduction</vt:lpstr>
      <vt:lpstr>Application usage details</vt:lpstr>
      <vt:lpstr>System technologies</vt:lpstr>
      <vt:lpstr>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House search an booking application</dc:title>
  <dc:creator>peter kim G</dc:creator>
  <cp:lastModifiedBy>peter kim G</cp:lastModifiedBy>
  <cp:revision>4</cp:revision>
  <dcterms:created xsi:type="dcterms:W3CDTF">2022-04-07T05:53:51Z</dcterms:created>
  <dcterms:modified xsi:type="dcterms:W3CDTF">2022-04-07T06:18:58Z</dcterms:modified>
</cp:coreProperties>
</file>