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226" y="1686"/>
      </p:cViewPr>
      <p:guideLst>
        <p:guide orient="horz" pos="10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681E-0E82-4ACA-A542-E33A2767D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E12B4B-0986-4DE8-820D-5F207C6C6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9CF63-CBFB-4A61-8630-7E6A0EF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15920-3A1E-44AC-8689-4E60170B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40328-B0B5-4A33-9305-26508DF1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5FDE0-C005-4247-8CE4-1EB560F9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01AE2-0351-42A5-B674-70D9F8116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E85E-D91A-4514-BC08-135F3E52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39577-EEB8-4020-BCD6-C492307C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0AB57-86BF-475D-A52C-28D7BFA3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1A0372-402E-4BC0-8F2F-62EAE82B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7363F9-41E0-4E1C-AB14-41D8AF1D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64EF6-CE38-4CD5-A6A8-CDDE61BB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E9205-9396-4C26-9CD8-0E99E941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2E9F6-BECD-4C39-ACCE-1B06993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7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2874B-0004-4423-981B-381D2CD9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59C0E-9DBB-4EF8-95A1-C9D2A285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65FA9-704F-4CC9-A699-94642B00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48874-8009-414A-A686-32BC6F43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36997-4688-4553-9673-3B42A6FE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BE24-B683-4A87-9C84-57D397C8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743D3-DB12-409C-8589-AC213C08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E0A72-BF17-4D2F-9FF9-42E3BC57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D1EE1-B554-440B-9443-D26050D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FF4E4-0617-40E2-BCA3-4F692267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3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E4F9B-6961-49E5-80F0-35BED4E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718B7-D214-4781-B5EB-B3A854026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6DE12-88C9-44B4-AEC2-5AB304B7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BF7F2-CBFB-4AFF-81C5-D1470E66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AE1FD-DE8C-4767-A722-A536C488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B89A3-668C-4BCF-8F4D-D3961CAD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3EF9-23C2-45BF-9BD4-895F3A37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D45E1-0105-4F8A-B6EB-B2554AC7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62626-150C-415B-83D3-5D6D0178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FC314C-3ACB-46A9-900C-3051F7397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851F57-DF6D-44A5-87AF-18BAC8B63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1FD55B-C00A-44BD-B7DB-5B01088D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FF8E2E-C275-4D22-A806-BCC2A236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9D8F44-2B59-4A7B-A8F5-6910FD0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1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1A84-819F-4AC6-A721-83466147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5A394E-E73E-40CF-AF30-46DB1A80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6833A6-6A64-4303-887C-8028F62D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8CFC5-F871-4A5F-9754-0C2D8F3E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4C384D-8FDB-4120-9BD0-8227D0F1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14A71-CFCC-42B7-A2A2-0A498903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86DD8-83B9-46CB-85C2-01518768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0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41C25-B7E6-4071-8570-9C5ED6F0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BDA2D-78C4-4743-AA64-2C546C6B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B95BA-621B-4658-A6E8-C5C0B8E9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748B3-E2FF-4FCA-B7C1-372BD203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AA615-5C42-48AE-9E28-16BC84EB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13109-4A5E-4A2B-A154-3D52D0D4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0001-EEDE-49D9-AB03-E7F8BB25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299299-DF70-43C5-9E12-EE338CE4B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AD785-A8C1-4B74-8396-F710B88BC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923F6-44C1-4D85-9593-E1D5C31B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65CBD-CD8F-4615-97CE-F88591FB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F87AB-07C3-4294-8202-EF7C5C51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43CC78-825E-4E18-9068-241A3638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2BB23-77ED-40D4-9190-290C67B8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20BA1-975B-4BEB-A94A-EEA07579A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76F9-7C2F-4E9C-9BD9-94B0A4C2CF9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E4B5F-DFEF-4D67-9197-19BD0BCBE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EA69-6C26-4274-9C01-7BAF4DE9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0BC9-F279-4E38-9F91-6991E63D0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C4E73C62-5690-438E-A568-7F539CC6141F}"/>
              </a:ext>
            </a:extLst>
          </p:cNvPr>
          <p:cNvSpPr/>
          <p:nvPr/>
        </p:nvSpPr>
        <p:spPr>
          <a:xfrm rot="5400000" flipV="1">
            <a:off x="2443357" y="2954583"/>
            <a:ext cx="3358661" cy="844062"/>
          </a:xfrm>
          <a:prstGeom prst="parallelogram">
            <a:avLst>
              <a:gd name="adj" fmla="val 345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BDFBB510-63C0-406D-9785-44942056D39F}"/>
              </a:ext>
            </a:extLst>
          </p:cNvPr>
          <p:cNvSpPr/>
          <p:nvPr/>
        </p:nvSpPr>
        <p:spPr>
          <a:xfrm rot="5400000" flipV="1">
            <a:off x="3498801" y="4940546"/>
            <a:ext cx="1247772" cy="844062"/>
          </a:xfrm>
          <a:prstGeom prst="parallelogram">
            <a:avLst>
              <a:gd name="adj" fmla="val 345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B3240E18-CD8C-4C0D-BE6C-D87C3D4B148F}"/>
              </a:ext>
            </a:extLst>
          </p:cNvPr>
          <p:cNvSpPr/>
          <p:nvPr/>
        </p:nvSpPr>
        <p:spPr>
          <a:xfrm rot="5400000" flipV="1">
            <a:off x="4342861" y="4649789"/>
            <a:ext cx="1247772" cy="844062"/>
          </a:xfrm>
          <a:prstGeom prst="parallelogram">
            <a:avLst>
              <a:gd name="adj" fmla="val 345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73880D30-1C7C-4553-9CB3-C8997D57E706}"/>
              </a:ext>
            </a:extLst>
          </p:cNvPr>
          <p:cNvSpPr/>
          <p:nvPr/>
        </p:nvSpPr>
        <p:spPr>
          <a:xfrm rot="5400000" flipV="1">
            <a:off x="4764894" y="4505326"/>
            <a:ext cx="1247772" cy="844062"/>
          </a:xfrm>
          <a:prstGeom prst="parallelogram">
            <a:avLst>
              <a:gd name="adj" fmla="val 345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A4EDA156-9A5F-496D-9159-437209C4F409}"/>
              </a:ext>
            </a:extLst>
          </p:cNvPr>
          <p:cNvSpPr/>
          <p:nvPr/>
        </p:nvSpPr>
        <p:spPr>
          <a:xfrm rot="16200000">
            <a:off x="5608955" y="4502151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5317C3-8A77-4296-BB46-79CF7DACF7AB}"/>
              </a:ext>
            </a:extLst>
          </p:cNvPr>
          <p:cNvSpPr/>
          <p:nvPr/>
        </p:nvSpPr>
        <p:spPr>
          <a:xfrm rot="16200000">
            <a:off x="6453017" y="4792908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3F61AC4B-2022-49FA-A0C0-0EFF10137AAF}"/>
              </a:ext>
            </a:extLst>
          </p:cNvPr>
          <p:cNvSpPr/>
          <p:nvPr/>
        </p:nvSpPr>
        <p:spPr>
          <a:xfrm rot="16200000">
            <a:off x="6875048" y="494054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D0051470-169B-40AE-9E36-D35CDE4967A0}"/>
              </a:ext>
            </a:extLst>
          </p:cNvPr>
          <p:cNvSpPr/>
          <p:nvPr/>
        </p:nvSpPr>
        <p:spPr>
          <a:xfrm rot="16200000">
            <a:off x="6875047" y="3984871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CAD4D9D-4939-4435-A8F1-7111CED7AEE8}"/>
              </a:ext>
            </a:extLst>
          </p:cNvPr>
          <p:cNvSpPr/>
          <p:nvPr/>
        </p:nvSpPr>
        <p:spPr>
          <a:xfrm rot="16200000">
            <a:off x="6875044" y="347131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008B4427-5C21-4012-B243-AE595727EB6F}"/>
              </a:ext>
            </a:extLst>
          </p:cNvPr>
          <p:cNvSpPr/>
          <p:nvPr/>
        </p:nvSpPr>
        <p:spPr>
          <a:xfrm rot="16200000">
            <a:off x="6030986" y="3179614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2BE0683-C9C0-4E24-AD3F-BF6F4C4CE29D}"/>
              </a:ext>
            </a:extLst>
          </p:cNvPr>
          <p:cNvSpPr/>
          <p:nvPr/>
        </p:nvSpPr>
        <p:spPr>
          <a:xfrm rot="16200000">
            <a:off x="5628069" y="304193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7F151C98-F51A-401A-80EC-E49EEB55BB0D}"/>
              </a:ext>
            </a:extLst>
          </p:cNvPr>
          <p:cNvSpPr/>
          <p:nvPr/>
        </p:nvSpPr>
        <p:spPr>
          <a:xfrm rot="16200000">
            <a:off x="6875048" y="200789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A51E38B4-3EDB-42D3-8733-D882EAA2C18F}"/>
              </a:ext>
            </a:extLst>
          </p:cNvPr>
          <p:cNvSpPr/>
          <p:nvPr/>
        </p:nvSpPr>
        <p:spPr>
          <a:xfrm rot="16200000">
            <a:off x="6030990" y="1716197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9E29BDFE-1E8C-41DF-B1A3-737FB1D907C0}"/>
              </a:ext>
            </a:extLst>
          </p:cNvPr>
          <p:cNvSpPr/>
          <p:nvPr/>
        </p:nvSpPr>
        <p:spPr>
          <a:xfrm rot="16200000">
            <a:off x="5628073" y="1575344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7826674D-E5A9-4634-A755-4042B4897372}"/>
              </a:ext>
            </a:extLst>
          </p:cNvPr>
          <p:cNvSpPr/>
          <p:nvPr/>
        </p:nvSpPr>
        <p:spPr>
          <a:xfrm rot="16200000">
            <a:off x="5628069" y="225811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5E4072-C6CF-4FDA-ABFA-472B9BA6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0" y="2836946"/>
            <a:ext cx="1152146" cy="1152146"/>
          </a:xfrm>
          <a:prstGeom prst="rect">
            <a:avLst/>
          </a:prstGeom>
        </p:spPr>
      </p:pic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3700656" y="5252245"/>
            <a:ext cx="4220305" cy="73421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9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C4E73C62-5690-438E-A568-7F539CC6141F}"/>
              </a:ext>
            </a:extLst>
          </p:cNvPr>
          <p:cNvSpPr/>
          <p:nvPr/>
        </p:nvSpPr>
        <p:spPr>
          <a:xfrm rot="5400000" flipV="1">
            <a:off x="2443357" y="2954583"/>
            <a:ext cx="3358661" cy="844062"/>
          </a:xfrm>
          <a:prstGeom prst="parallelogram">
            <a:avLst>
              <a:gd name="adj" fmla="val 3459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BDFBB510-63C0-406D-9785-44942056D39F}"/>
              </a:ext>
            </a:extLst>
          </p:cNvPr>
          <p:cNvSpPr/>
          <p:nvPr/>
        </p:nvSpPr>
        <p:spPr>
          <a:xfrm rot="5400000" flipV="1">
            <a:off x="3498801" y="494054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B3240E18-CD8C-4C0D-BE6C-D87C3D4B148F}"/>
              </a:ext>
            </a:extLst>
          </p:cNvPr>
          <p:cNvSpPr/>
          <p:nvPr/>
        </p:nvSpPr>
        <p:spPr>
          <a:xfrm rot="5400000" flipV="1">
            <a:off x="4342861" y="464978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73880D30-1C7C-4553-9CB3-C8997D57E706}"/>
              </a:ext>
            </a:extLst>
          </p:cNvPr>
          <p:cNvSpPr/>
          <p:nvPr/>
        </p:nvSpPr>
        <p:spPr>
          <a:xfrm rot="5400000" flipV="1">
            <a:off x="4764894" y="450532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A4EDA156-9A5F-496D-9159-437209C4F409}"/>
              </a:ext>
            </a:extLst>
          </p:cNvPr>
          <p:cNvSpPr/>
          <p:nvPr/>
        </p:nvSpPr>
        <p:spPr>
          <a:xfrm rot="16200000">
            <a:off x="5608955" y="4502151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5317C3-8A77-4296-BB46-79CF7DACF7AB}"/>
              </a:ext>
            </a:extLst>
          </p:cNvPr>
          <p:cNvSpPr/>
          <p:nvPr/>
        </p:nvSpPr>
        <p:spPr>
          <a:xfrm rot="16200000">
            <a:off x="6453017" y="4792908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3F61AC4B-2022-49FA-A0C0-0EFF10137AAF}"/>
              </a:ext>
            </a:extLst>
          </p:cNvPr>
          <p:cNvSpPr/>
          <p:nvPr/>
        </p:nvSpPr>
        <p:spPr>
          <a:xfrm rot="16200000">
            <a:off x="6875048" y="494054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D0051470-169B-40AE-9E36-D35CDE4967A0}"/>
              </a:ext>
            </a:extLst>
          </p:cNvPr>
          <p:cNvSpPr/>
          <p:nvPr/>
        </p:nvSpPr>
        <p:spPr>
          <a:xfrm rot="16200000">
            <a:off x="6875047" y="3984871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CAD4D9D-4939-4435-A8F1-7111CED7AEE8}"/>
              </a:ext>
            </a:extLst>
          </p:cNvPr>
          <p:cNvSpPr/>
          <p:nvPr/>
        </p:nvSpPr>
        <p:spPr>
          <a:xfrm rot="16200000">
            <a:off x="6875044" y="347131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008B4427-5C21-4012-B243-AE595727EB6F}"/>
              </a:ext>
            </a:extLst>
          </p:cNvPr>
          <p:cNvSpPr/>
          <p:nvPr/>
        </p:nvSpPr>
        <p:spPr>
          <a:xfrm rot="16200000">
            <a:off x="6030986" y="3179614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2BE0683-C9C0-4E24-AD3F-BF6F4C4CE29D}"/>
              </a:ext>
            </a:extLst>
          </p:cNvPr>
          <p:cNvSpPr/>
          <p:nvPr/>
        </p:nvSpPr>
        <p:spPr>
          <a:xfrm rot="16200000">
            <a:off x="5628069" y="3041936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7F151C98-F51A-401A-80EC-E49EEB55BB0D}"/>
              </a:ext>
            </a:extLst>
          </p:cNvPr>
          <p:cNvSpPr/>
          <p:nvPr/>
        </p:nvSpPr>
        <p:spPr>
          <a:xfrm rot="16200000">
            <a:off x="6875048" y="200789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A51E38B4-3EDB-42D3-8733-D882EAA2C18F}"/>
              </a:ext>
            </a:extLst>
          </p:cNvPr>
          <p:cNvSpPr/>
          <p:nvPr/>
        </p:nvSpPr>
        <p:spPr>
          <a:xfrm rot="16200000">
            <a:off x="6030990" y="1716197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9E29BDFE-1E8C-41DF-B1A3-737FB1D907C0}"/>
              </a:ext>
            </a:extLst>
          </p:cNvPr>
          <p:cNvSpPr/>
          <p:nvPr/>
        </p:nvSpPr>
        <p:spPr>
          <a:xfrm rot="16200000">
            <a:off x="5628073" y="1575344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7826674D-E5A9-4634-A755-4042B4897372}"/>
              </a:ext>
            </a:extLst>
          </p:cNvPr>
          <p:cNvSpPr/>
          <p:nvPr/>
        </p:nvSpPr>
        <p:spPr>
          <a:xfrm rot="16200000">
            <a:off x="5628069" y="2258119"/>
            <a:ext cx="1247772" cy="844062"/>
          </a:xfrm>
          <a:prstGeom prst="parallelogram">
            <a:avLst>
              <a:gd name="adj" fmla="val 345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75E4072-C6CF-4FDA-ABFA-472B9BA6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10" y="2836946"/>
            <a:ext cx="1152146" cy="1152146"/>
          </a:xfrm>
          <a:prstGeom prst="rect">
            <a:avLst/>
          </a:prstGeom>
        </p:spPr>
      </p:pic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3700656" y="5252245"/>
            <a:ext cx="4220305" cy="73421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1D5B990-3B91-4011-A1D7-FCF3960FC16A}"/>
              </a:ext>
            </a:extLst>
          </p:cNvPr>
          <p:cNvSpPr/>
          <p:nvPr/>
        </p:nvSpPr>
        <p:spPr>
          <a:xfrm>
            <a:off x="18730453" y="809245"/>
            <a:ext cx="9969910" cy="50167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0A7A32C-8247-45C5-809B-B2CF871F1383}"/>
              </a:ext>
            </a:extLst>
          </p:cNvPr>
          <p:cNvGrpSpPr/>
          <p:nvPr/>
        </p:nvGrpSpPr>
        <p:grpSpPr>
          <a:xfrm>
            <a:off x="824291" y="1137990"/>
            <a:ext cx="2110155" cy="4289180"/>
            <a:chOff x="824291" y="1137990"/>
            <a:chExt cx="2110155" cy="4289180"/>
          </a:xfrm>
        </p:grpSpPr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C4E73C62-5690-438E-A568-7F539CC6141F}"/>
                </a:ext>
              </a:extLst>
            </p:cNvPr>
            <p:cNvSpPr/>
            <p:nvPr/>
          </p:nvSpPr>
          <p:spPr>
            <a:xfrm rot="5400000" flipV="1">
              <a:off x="-433008" y="2395290"/>
              <a:ext cx="3358661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BDFBB510-63C0-406D-9785-44942056D39F}"/>
                </a:ext>
              </a:extLst>
            </p:cNvPr>
            <p:cNvSpPr/>
            <p:nvPr/>
          </p:nvSpPr>
          <p:spPr>
            <a:xfrm rot="5400000" flipV="1">
              <a:off x="622436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B3240E18-CD8C-4C0D-BE6C-D87C3D4B148F}"/>
                </a:ext>
              </a:extLst>
            </p:cNvPr>
            <p:cNvSpPr/>
            <p:nvPr/>
          </p:nvSpPr>
          <p:spPr>
            <a:xfrm rot="5400000" flipV="1">
              <a:off x="1466496" y="409049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73880D30-1C7C-4553-9CB3-C8997D57E706}"/>
                </a:ext>
              </a:extLst>
            </p:cNvPr>
            <p:cNvSpPr/>
            <p:nvPr/>
          </p:nvSpPr>
          <p:spPr>
            <a:xfrm rot="5400000" flipV="1">
              <a:off x="1888529" y="394603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27F315-3036-410A-8072-96CBDBB41BE4}"/>
              </a:ext>
            </a:extLst>
          </p:cNvPr>
          <p:cNvGrpSpPr/>
          <p:nvPr/>
        </p:nvGrpSpPr>
        <p:grpSpPr>
          <a:xfrm>
            <a:off x="2934445" y="814196"/>
            <a:ext cx="2110155" cy="4612974"/>
            <a:chOff x="2934445" y="814196"/>
            <a:chExt cx="2110155" cy="4612974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A4EDA156-9A5F-496D-9159-437209C4F409}"/>
                </a:ext>
              </a:extLst>
            </p:cNvPr>
            <p:cNvSpPr/>
            <p:nvPr/>
          </p:nvSpPr>
          <p:spPr>
            <a:xfrm rot="16200000">
              <a:off x="2732590" y="394285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A65317C3-8A77-4296-BB46-79CF7DACF7AB}"/>
                </a:ext>
              </a:extLst>
            </p:cNvPr>
            <p:cNvSpPr/>
            <p:nvPr/>
          </p:nvSpPr>
          <p:spPr>
            <a:xfrm rot="16200000">
              <a:off x="3576652" y="4233615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3F61AC4B-2022-49FA-A0C0-0EFF10137AAF}"/>
                </a:ext>
              </a:extLst>
            </p:cNvPr>
            <p:cNvSpPr/>
            <p:nvPr/>
          </p:nvSpPr>
          <p:spPr>
            <a:xfrm rot="16200000">
              <a:off x="3998683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D0051470-169B-40AE-9E36-D35CDE4967A0}"/>
                </a:ext>
              </a:extLst>
            </p:cNvPr>
            <p:cNvSpPr/>
            <p:nvPr/>
          </p:nvSpPr>
          <p:spPr>
            <a:xfrm rot="16200000">
              <a:off x="3998682" y="342557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6CAD4D9D-4939-4435-A8F1-7111CED7AEE8}"/>
                </a:ext>
              </a:extLst>
            </p:cNvPr>
            <p:cNvSpPr/>
            <p:nvPr/>
          </p:nvSpPr>
          <p:spPr>
            <a:xfrm rot="16200000">
              <a:off x="3998679" y="291202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008B4427-5C21-4012-B243-AE595727EB6F}"/>
                </a:ext>
              </a:extLst>
            </p:cNvPr>
            <p:cNvSpPr/>
            <p:nvPr/>
          </p:nvSpPr>
          <p:spPr>
            <a:xfrm rot="16200000">
              <a:off x="3154621" y="262032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52BE0683-C9C0-4E24-AD3F-BF6F4C4CE29D}"/>
                </a:ext>
              </a:extLst>
            </p:cNvPr>
            <p:cNvSpPr/>
            <p:nvPr/>
          </p:nvSpPr>
          <p:spPr>
            <a:xfrm rot="16200000">
              <a:off x="2751704" y="248264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F151C98-F51A-401A-80EC-E49EEB55BB0D}"/>
                </a:ext>
              </a:extLst>
            </p:cNvPr>
            <p:cNvSpPr/>
            <p:nvPr/>
          </p:nvSpPr>
          <p:spPr>
            <a:xfrm rot="16200000">
              <a:off x="3998683" y="144860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51E38B4-3EDB-42D3-8733-D882EAA2C18F}"/>
                </a:ext>
              </a:extLst>
            </p:cNvPr>
            <p:cNvSpPr/>
            <p:nvPr/>
          </p:nvSpPr>
          <p:spPr>
            <a:xfrm rot="16200000">
              <a:off x="3154625" y="1156904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9E29BDFE-1E8C-41DF-B1A3-737FB1D907C0}"/>
                </a:ext>
              </a:extLst>
            </p:cNvPr>
            <p:cNvSpPr/>
            <p:nvPr/>
          </p:nvSpPr>
          <p:spPr>
            <a:xfrm rot="16200000">
              <a:off x="2751708" y="101605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7826674D-E5A9-4634-A755-4042B4897372}"/>
                </a:ext>
              </a:extLst>
            </p:cNvPr>
            <p:cNvSpPr/>
            <p:nvPr/>
          </p:nvSpPr>
          <p:spPr>
            <a:xfrm rot="16200000">
              <a:off x="2751704" y="169882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824291" y="4692952"/>
            <a:ext cx="4220305" cy="734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DB0FC-E336-474C-A722-5704E3401B45}"/>
              </a:ext>
            </a:extLst>
          </p:cNvPr>
          <p:cNvSpPr txBox="1"/>
          <p:nvPr/>
        </p:nvSpPr>
        <p:spPr>
          <a:xfrm>
            <a:off x="3160037" y="1015724"/>
            <a:ext cx="27647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0" dirty="0">
                <a:solidFill>
                  <a:srgbClr val="5B9BD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Linked </a:t>
            </a:r>
            <a:r>
              <a:rPr lang="en-US" altLang="zh-CN" sz="32000" dirty="0">
                <a:solidFill>
                  <a:srgbClr val="ED7D3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SEMI</a:t>
            </a:r>
            <a:endParaRPr lang="zh-CN" altLang="en-US" sz="32000" dirty="0">
              <a:solidFill>
                <a:srgbClr val="ED7D3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11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0A7A32C-8247-45C5-809B-B2CF871F1383}"/>
              </a:ext>
            </a:extLst>
          </p:cNvPr>
          <p:cNvGrpSpPr/>
          <p:nvPr/>
        </p:nvGrpSpPr>
        <p:grpSpPr>
          <a:xfrm>
            <a:off x="824291" y="1137990"/>
            <a:ext cx="2110155" cy="4289180"/>
            <a:chOff x="824291" y="1137990"/>
            <a:chExt cx="2110155" cy="4289180"/>
          </a:xfrm>
        </p:grpSpPr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C4E73C62-5690-438E-A568-7F539CC6141F}"/>
                </a:ext>
              </a:extLst>
            </p:cNvPr>
            <p:cNvSpPr/>
            <p:nvPr/>
          </p:nvSpPr>
          <p:spPr>
            <a:xfrm rot="5400000" flipV="1">
              <a:off x="-433008" y="2395290"/>
              <a:ext cx="3358661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BDFBB510-63C0-406D-9785-44942056D39F}"/>
                </a:ext>
              </a:extLst>
            </p:cNvPr>
            <p:cNvSpPr/>
            <p:nvPr/>
          </p:nvSpPr>
          <p:spPr>
            <a:xfrm rot="5400000" flipV="1">
              <a:off x="622436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B3240E18-CD8C-4C0D-BE6C-D87C3D4B148F}"/>
                </a:ext>
              </a:extLst>
            </p:cNvPr>
            <p:cNvSpPr/>
            <p:nvPr/>
          </p:nvSpPr>
          <p:spPr>
            <a:xfrm rot="5400000" flipV="1">
              <a:off x="1466496" y="409049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73880D30-1C7C-4553-9CB3-C8997D57E706}"/>
                </a:ext>
              </a:extLst>
            </p:cNvPr>
            <p:cNvSpPr/>
            <p:nvPr/>
          </p:nvSpPr>
          <p:spPr>
            <a:xfrm rot="5400000" flipV="1">
              <a:off x="1888529" y="394603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27F315-3036-410A-8072-96CBDBB41BE4}"/>
              </a:ext>
            </a:extLst>
          </p:cNvPr>
          <p:cNvGrpSpPr/>
          <p:nvPr/>
        </p:nvGrpSpPr>
        <p:grpSpPr>
          <a:xfrm>
            <a:off x="2934445" y="814196"/>
            <a:ext cx="2110155" cy="4612974"/>
            <a:chOff x="2934445" y="814196"/>
            <a:chExt cx="2110155" cy="4612974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A4EDA156-9A5F-496D-9159-437209C4F409}"/>
                </a:ext>
              </a:extLst>
            </p:cNvPr>
            <p:cNvSpPr/>
            <p:nvPr/>
          </p:nvSpPr>
          <p:spPr>
            <a:xfrm rot="16200000">
              <a:off x="2732590" y="394285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A65317C3-8A77-4296-BB46-79CF7DACF7AB}"/>
                </a:ext>
              </a:extLst>
            </p:cNvPr>
            <p:cNvSpPr/>
            <p:nvPr/>
          </p:nvSpPr>
          <p:spPr>
            <a:xfrm rot="16200000">
              <a:off x="3576652" y="4233615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3F61AC4B-2022-49FA-A0C0-0EFF10137AAF}"/>
                </a:ext>
              </a:extLst>
            </p:cNvPr>
            <p:cNvSpPr/>
            <p:nvPr/>
          </p:nvSpPr>
          <p:spPr>
            <a:xfrm rot="16200000">
              <a:off x="3998683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D0051470-169B-40AE-9E36-D35CDE4967A0}"/>
                </a:ext>
              </a:extLst>
            </p:cNvPr>
            <p:cNvSpPr/>
            <p:nvPr/>
          </p:nvSpPr>
          <p:spPr>
            <a:xfrm rot="16200000">
              <a:off x="3998682" y="342557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6CAD4D9D-4939-4435-A8F1-7111CED7AEE8}"/>
                </a:ext>
              </a:extLst>
            </p:cNvPr>
            <p:cNvSpPr/>
            <p:nvPr/>
          </p:nvSpPr>
          <p:spPr>
            <a:xfrm rot="16200000">
              <a:off x="3998679" y="291202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008B4427-5C21-4012-B243-AE595727EB6F}"/>
                </a:ext>
              </a:extLst>
            </p:cNvPr>
            <p:cNvSpPr/>
            <p:nvPr/>
          </p:nvSpPr>
          <p:spPr>
            <a:xfrm rot="16200000">
              <a:off x="3154621" y="262032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52BE0683-C9C0-4E24-AD3F-BF6F4C4CE29D}"/>
                </a:ext>
              </a:extLst>
            </p:cNvPr>
            <p:cNvSpPr/>
            <p:nvPr/>
          </p:nvSpPr>
          <p:spPr>
            <a:xfrm rot="16200000">
              <a:off x="2751704" y="248264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F151C98-F51A-401A-80EC-E49EEB55BB0D}"/>
                </a:ext>
              </a:extLst>
            </p:cNvPr>
            <p:cNvSpPr/>
            <p:nvPr/>
          </p:nvSpPr>
          <p:spPr>
            <a:xfrm rot="16200000">
              <a:off x="3998683" y="144860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51E38B4-3EDB-42D3-8733-D882EAA2C18F}"/>
                </a:ext>
              </a:extLst>
            </p:cNvPr>
            <p:cNvSpPr/>
            <p:nvPr/>
          </p:nvSpPr>
          <p:spPr>
            <a:xfrm rot="16200000">
              <a:off x="3154625" y="1156904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9E29BDFE-1E8C-41DF-B1A3-737FB1D907C0}"/>
                </a:ext>
              </a:extLst>
            </p:cNvPr>
            <p:cNvSpPr/>
            <p:nvPr/>
          </p:nvSpPr>
          <p:spPr>
            <a:xfrm rot="16200000">
              <a:off x="2751708" y="101605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7826674D-E5A9-4634-A755-4042B4897372}"/>
                </a:ext>
              </a:extLst>
            </p:cNvPr>
            <p:cNvSpPr/>
            <p:nvPr/>
          </p:nvSpPr>
          <p:spPr>
            <a:xfrm rot="16200000">
              <a:off x="2751704" y="169882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824291" y="4692952"/>
            <a:ext cx="4220305" cy="734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DB0FC-E336-474C-A722-5704E3401B45}"/>
              </a:ext>
            </a:extLst>
          </p:cNvPr>
          <p:cNvSpPr txBox="1"/>
          <p:nvPr/>
        </p:nvSpPr>
        <p:spPr>
          <a:xfrm>
            <a:off x="3160037" y="1015724"/>
            <a:ext cx="27647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0" dirty="0">
                <a:solidFill>
                  <a:srgbClr val="5B9BD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Linked </a:t>
            </a:r>
            <a:r>
              <a:rPr lang="en-US" altLang="zh-CN" sz="32000" dirty="0">
                <a:solidFill>
                  <a:srgbClr val="ED7D3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SEMI</a:t>
            </a:r>
            <a:endParaRPr lang="zh-CN" altLang="en-US" sz="32000" dirty="0">
              <a:solidFill>
                <a:srgbClr val="ED7D3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31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0A7A32C-8247-45C5-809B-B2CF871F1383}"/>
              </a:ext>
            </a:extLst>
          </p:cNvPr>
          <p:cNvGrpSpPr/>
          <p:nvPr/>
        </p:nvGrpSpPr>
        <p:grpSpPr>
          <a:xfrm>
            <a:off x="824291" y="1137990"/>
            <a:ext cx="2110155" cy="4289180"/>
            <a:chOff x="824291" y="1137990"/>
            <a:chExt cx="2110155" cy="4289180"/>
          </a:xfrm>
        </p:grpSpPr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C4E73C62-5690-438E-A568-7F539CC6141F}"/>
                </a:ext>
              </a:extLst>
            </p:cNvPr>
            <p:cNvSpPr/>
            <p:nvPr/>
          </p:nvSpPr>
          <p:spPr>
            <a:xfrm rot="5400000" flipV="1">
              <a:off x="-433008" y="2395290"/>
              <a:ext cx="3358661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BDFBB510-63C0-406D-9785-44942056D39F}"/>
                </a:ext>
              </a:extLst>
            </p:cNvPr>
            <p:cNvSpPr/>
            <p:nvPr/>
          </p:nvSpPr>
          <p:spPr>
            <a:xfrm rot="5400000" flipV="1">
              <a:off x="622436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B3240E18-CD8C-4C0D-BE6C-D87C3D4B148F}"/>
                </a:ext>
              </a:extLst>
            </p:cNvPr>
            <p:cNvSpPr/>
            <p:nvPr/>
          </p:nvSpPr>
          <p:spPr>
            <a:xfrm rot="5400000" flipV="1">
              <a:off x="1466496" y="409049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73880D30-1C7C-4553-9CB3-C8997D57E706}"/>
                </a:ext>
              </a:extLst>
            </p:cNvPr>
            <p:cNvSpPr/>
            <p:nvPr/>
          </p:nvSpPr>
          <p:spPr>
            <a:xfrm rot="5400000" flipV="1">
              <a:off x="1888529" y="394603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27F315-3036-410A-8072-96CBDBB41BE4}"/>
              </a:ext>
            </a:extLst>
          </p:cNvPr>
          <p:cNvGrpSpPr/>
          <p:nvPr/>
        </p:nvGrpSpPr>
        <p:grpSpPr>
          <a:xfrm>
            <a:off x="2934445" y="814196"/>
            <a:ext cx="2110155" cy="4612974"/>
            <a:chOff x="2934445" y="814196"/>
            <a:chExt cx="2110155" cy="4612974"/>
          </a:xfrm>
        </p:grpSpPr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A4EDA156-9A5F-496D-9159-437209C4F409}"/>
                </a:ext>
              </a:extLst>
            </p:cNvPr>
            <p:cNvSpPr/>
            <p:nvPr/>
          </p:nvSpPr>
          <p:spPr>
            <a:xfrm rot="16200000">
              <a:off x="2732590" y="394285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A65317C3-8A77-4296-BB46-79CF7DACF7AB}"/>
                </a:ext>
              </a:extLst>
            </p:cNvPr>
            <p:cNvSpPr/>
            <p:nvPr/>
          </p:nvSpPr>
          <p:spPr>
            <a:xfrm rot="16200000">
              <a:off x="3576652" y="4233615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3F61AC4B-2022-49FA-A0C0-0EFF10137AAF}"/>
                </a:ext>
              </a:extLst>
            </p:cNvPr>
            <p:cNvSpPr/>
            <p:nvPr/>
          </p:nvSpPr>
          <p:spPr>
            <a:xfrm rot="16200000">
              <a:off x="3998683" y="438125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D0051470-169B-40AE-9E36-D35CDE4967A0}"/>
                </a:ext>
              </a:extLst>
            </p:cNvPr>
            <p:cNvSpPr/>
            <p:nvPr/>
          </p:nvSpPr>
          <p:spPr>
            <a:xfrm rot="16200000">
              <a:off x="3998682" y="3425578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6CAD4D9D-4939-4435-A8F1-7111CED7AEE8}"/>
                </a:ext>
              </a:extLst>
            </p:cNvPr>
            <p:cNvSpPr/>
            <p:nvPr/>
          </p:nvSpPr>
          <p:spPr>
            <a:xfrm rot="16200000">
              <a:off x="3998679" y="291202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008B4427-5C21-4012-B243-AE595727EB6F}"/>
                </a:ext>
              </a:extLst>
            </p:cNvPr>
            <p:cNvSpPr/>
            <p:nvPr/>
          </p:nvSpPr>
          <p:spPr>
            <a:xfrm rot="16200000">
              <a:off x="3154621" y="262032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52BE0683-C9C0-4E24-AD3F-BF6F4C4CE29D}"/>
                </a:ext>
              </a:extLst>
            </p:cNvPr>
            <p:cNvSpPr/>
            <p:nvPr/>
          </p:nvSpPr>
          <p:spPr>
            <a:xfrm rot="16200000">
              <a:off x="2751704" y="2482643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7F151C98-F51A-401A-80EC-E49EEB55BB0D}"/>
                </a:ext>
              </a:extLst>
            </p:cNvPr>
            <p:cNvSpPr/>
            <p:nvPr/>
          </p:nvSpPr>
          <p:spPr>
            <a:xfrm rot="16200000">
              <a:off x="3998683" y="144860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51E38B4-3EDB-42D3-8733-D882EAA2C18F}"/>
                </a:ext>
              </a:extLst>
            </p:cNvPr>
            <p:cNvSpPr/>
            <p:nvPr/>
          </p:nvSpPr>
          <p:spPr>
            <a:xfrm rot="16200000">
              <a:off x="3154625" y="1156904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9E29BDFE-1E8C-41DF-B1A3-737FB1D907C0}"/>
                </a:ext>
              </a:extLst>
            </p:cNvPr>
            <p:cNvSpPr/>
            <p:nvPr/>
          </p:nvSpPr>
          <p:spPr>
            <a:xfrm rot="16200000">
              <a:off x="2751708" y="1016051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7826674D-E5A9-4634-A755-4042B4897372}"/>
                </a:ext>
              </a:extLst>
            </p:cNvPr>
            <p:cNvSpPr/>
            <p:nvPr/>
          </p:nvSpPr>
          <p:spPr>
            <a:xfrm rot="16200000">
              <a:off x="2751704" y="1698826"/>
              <a:ext cx="1247772" cy="844062"/>
            </a:xfrm>
            <a:prstGeom prst="parallelogram">
              <a:avLst>
                <a:gd name="adj" fmla="val 345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985953D-CED9-4505-A230-C44806C11100}"/>
              </a:ext>
            </a:extLst>
          </p:cNvPr>
          <p:cNvSpPr/>
          <p:nvPr/>
        </p:nvSpPr>
        <p:spPr>
          <a:xfrm>
            <a:off x="824291" y="4692952"/>
            <a:ext cx="4220305" cy="734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DB0FC-E336-474C-A722-5704E3401B45}"/>
              </a:ext>
            </a:extLst>
          </p:cNvPr>
          <p:cNvSpPr txBox="1"/>
          <p:nvPr/>
        </p:nvSpPr>
        <p:spPr>
          <a:xfrm>
            <a:off x="5716215" y="1185685"/>
            <a:ext cx="227481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0" b="1" dirty="0" err="1">
                <a:solidFill>
                  <a:srgbClr val="5B9BD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Linked</a:t>
            </a:r>
            <a:r>
              <a:rPr lang="en-US" altLang="zh-CN" sz="32000" b="1" dirty="0" err="1">
                <a:solidFill>
                  <a:srgbClr val="ED7D3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SEMI</a:t>
            </a:r>
            <a:endParaRPr lang="zh-CN" altLang="en-US" sz="32000" b="1" dirty="0">
              <a:solidFill>
                <a:srgbClr val="ED7D3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2C7C00-7EBE-4DCE-8D41-CD16EF25FF61}"/>
              </a:ext>
            </a:extLst>
          </p:cNvPr>
          <p:cNvSpPr txBox="1"/>
          <p:nvPr/>
        </p:nvSpPr>
        <p:spPr>
          <a:xfrm>
            <a:off x="7321145" y="7477608"/>
            <a:ext cx="359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/>
              <a:t>4500*960</a:t>
            </a:r>
            <a:endParaRPr lang="zh-CN" altLang="en-US" sz="6400" dirty="0"/>
          </a:p>
        </p:txBody>
      </p:sp>
    </p:spTree>
    <p:extLst>
      <p:ext uri="{BB962C8B-B14F-4D97-AF65-F5344CB8AC3E}">
        <p14:creationId xmlns:p14="http://schemas.microsoft.com/office/powerpoint/2010/main" val="73196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Adobe 黑体 Std 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li</dc:creator>
  <cp:lastModifiedBy>peter li</cp:lastModifiedBy>
  <cp:revision>7</cp:revision>
  <dcterms:created xsi:type="dcterms:W3CDTF">2019-07-06T12:56:25Z</dcterms:created>
  <dcterms:modified xsi:type="dcterms:W3CDTF">2019-07-06T13:37:06Z</dcterms:modified>
</cp:coreProperties>
</file>