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0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3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52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6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82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3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28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7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9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7F5F-0A81-43BE-8BA4-6A26DC64F5E3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F308-F0D8-4DDF-A7B5-33ED0C99D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749" y="546629"/>
              <a:ext cx="3041651" cy="13685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886" y="1789112"/>
              <a:ext cx="4007381" cy="4857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667000" y="1201002"/>
              <a:ext cx="685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壓力開關調整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5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749" y="546629"/>
              <a:ext cx="3041651" cy="13685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886" y="1789112"/>
              <a:ext cx="4007381" cy="4857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667000" y="1201002"/>
              <a:ext cx="685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背隙過大如何調整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15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749" y="546629"/>
              <a:ext cx="3041651" cy="13685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886" y="1789112"/>
              <a:ext cx="4007381" cy="4857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667001" y="705227"/>
              <a:ext cx="68579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電磁閥無法正常作動該如何更換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58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749" y="546629"/>
              <a:ext cx="3041651" cy="13685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886" y="1789112"/>
              <a:ext cx="4007381" cy="4857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667000" y="1201002"/>
              <a:ext cx="685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油缸漏油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57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749" y="546629"/>
              <a:ext cx="3041651" cy="13685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886" y="1789112"/>
              <a:ext cx="4007381" cy="4857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667000" y="1201002"/>
              <a:ext cx="685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氣壓缸訊號夾鬆異常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69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749" y="546629"/>
              <a:ext cx="3041651" cy="13685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886" y="1789112"/>
              <a:ext cx="4007381" cy="4857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2667000" y="1201002"/>
              <a:ext cx="685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煞車環如何更換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06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2024-03-18T03:41:43Z</dcterms:created>
  <dcterms:modified xsi:type="dcterms:W3CDTF">2024-03-18T03:45:58Z</dcterms:modified>
</cp:coreProperties>
</file>