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2"/>
  </p:notesMasterIdLst>
  <p:sldIdLst>
    <p:sldId id="256" r:id="rId2"/>
    <p:sldId id="257" r:id="rId3"/>
    <p:sldId id="271" r:id="rId4"/>
    <p:sldId id="272" r:id="rId5"/>
    <p:sldId id="268" r:id="rId6"/>
    <p:sldId id="264" r:id="rId7"/>
    <p:sldId id="260" r:id="rId8"/>
    <p:sldId id="259" r:id="rId9"/>
    <p:sldId id="262" r:id="rId10"/>
    <p:sldId id="267" r:id="rId11"/>
    <p:sldId id="265" r:id="rId12"/>
    <p:sldId id="266" r:id="rId13"/>
    <p:sldId id="263" r:id="rId14"/>
    <p:sldId id="269" r:id="rId15"/>
    <p:sldId id="274" r:id="rId16"/>
    <p:sldId id="275" r:id="rId17"/>
    <p:sldId id="270" r:id="rId18"/>
    <p:sldId id="279" r:id="rId19"/>
    <p:sldId id="285" r:id="rId20"/>
    <p:sldId id="280" r:id="rId21"/>
    <p:sldId id="281" r:id="rId22"/>
    <p:sldId id="286" r:id="rId23"/>
    <p:sldId id="282" r:id="rId24"/>
    <p:sldId id="287" r:id="rId25"/>
    <p:sldId id="283" r:id="rId26"/>
    <p:sldId id="284" r:id="rId27"/>
    <p:sldId id="288" r:id="rId28"/>
    <p:sldId id="276" r:id="rId29"/>
    <p:sldId id="278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0780" autoAdjust="0"/>
  </p:normalViewPr>
  <p:slideViewPr>
    <p:cSldViewPr snapToGrid="0">
      <p:cViewPr>
        <p:scale>
          <a:sx n="100" d="100"/>
          <a:sy n="100" d="100"/>
        </p:scale>
        <p:origin x="142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遠 游" userId="c2a46d8ed9f5426a" providerId="LiveId" clId="{272C250D-71D7-4D3E-9326-FCB3F3EB90E8}"/>
    <pc:docChg chg="undo custSel addSld delSld modSld sldOrd">
      <pc:chgData name="鎮遠 游" userId="c2a46d8ed9f5426a" providerId="LiveId" clId="{272C250D-71D7-4D3E-9326-FCB3F3EB90E8}" dt="2023-12-24T14:45:13.498" v="2153"/>
      <pc:docMkLst>
        <pc:docMk/>
      </pc:docMkLst>
      <pc:sldChg chg="modSp mod">
        <pc:chgData name="鎮遠 游" userId="c2a46d8ed9f5426a" providerId="LiveId" clId="{272C250D-71D7-4D3E-9326-FCB3F3EB90E8}" dt="2023-12-20T11:07:01.798" v="1267" actId="20577"/>
        <pc:sldMkLst>
          <pc:docMk/>
          <pc:sldMk cId="3341652439" sldId="256"/>
        </pc:sldMkLst>
        <pc:spChg chg="mod">
          <ac:chgData name="鎮遠 游" userId="c2a46d8ed9f5426a" providerId="LiveId" clId="{272C250D-71D7-4D3E-9326-FCB3F3EB90E8}" dt="2023-12-20T09:56:58.739" v="26" actId="255"/>
          <ac:spMkLst>
            <pc:docMk/>
            <pc:sldMk cId="3341652439" sldId="256"/>
            <ac:spMk id="2" creationId="{00000000-0000-0000-0000-000000000000}"/>
          </ac:spMkLst>
        </pc:spChg>
        <pc:spChg chg="mod">
          <ac:chgData name="鎮遠 游" userId="c2a46d8ed9f5426a" providerId="LiveId" clId="{272C250D-71D7-4D3E-9326-FCB3F3EB90E8}" dt="2023-12-20T11:07:01.798" v="1267" actId="20577"/>
          <ac:spMkLst>
            <pc:docMk/>
            <pc:sldMk cId="3341652439" sldId="256"/>
            <ac:spMk id="3" creationId="{00000000-0000-0000-0000-000000000000}"/>
          </ac:spMkLst>
        </pc:spChg>
      </pc:sldChg>
      <pc:sldChg chg="modSp mod">
        <pc:chgData name="鎮遠 游" userId="c2a46d8ed9f5426a" providerId="LiveId" clId="{272C250D-71D7-4D3E-9326-FCB3F3EB90E8}" dt="2023-12-20T10:00:36.168" v="86" actId="1076"/>
        <pc:sldMkLst>
          <pc:docMk/>
          <pc:sldMk cId="490485842" sldId="257"/>
        </pc:sldMkLst>
        <pc:spChg chg="mod">
          <ac:chgData name="鎮遠 游" userId="c2a46d8ed9f5426a" providerId="LiveId" clId="{272C250D-71D7-4D3E-9326-FCB3F3EB90E8}" dt="2023-12-20T10:00:36.168" v="86" actId="1076"/>
          <ac:spMkLst>
            <pc:docMk/>
            <pc:sldMk cId="490485842" sldId="257"/>
            <ac:spMk id="2" creationId="{00000000-0000-0000-0000-000000000000}"/>
          </ac:spMkLst>
        </pc:spChg>
        <pc:spChg chg="mod">
          <ac:chgData name="鎮遠 游" userId="c2a46d8ed9f5426a" providerId="LiveId" clId="{272C250D-71D7-4D3E-9326-FCB3F3EB90E8}" dt="2023-12-20T09:58:04.975" v="45" actId="1076"/>
          <ac:spMkLst>
            <pc:docMk/>
            <pc:sldMk cId="490485842" sldId="257"/>
            <ac:spMk id="3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0T11:07:31.015" v="1272" actId="1076"/>
        <pc:sldMkLst>
          <pc:docMk/>
          <pc:sldMk cId="2339516455" sldId="259"/>
        </pc:sldMkLst>
        <pc:spChg chg="add del mod">
          <ac:chgData name="鎮遠 游" userId="c2a46d8ed9f5426a" providerId="LiveId" clId="{272C250D-71D7-4D3E-9326-FCB3F3EB90E8}" dt="2023-12-20T10:24:32.123" v="389" actId="478"/>
          <ac:spMkLst>
            <pc:docMk/>
            <pc:sldMk cId="2339516455" sldId="259"/>
            <ac:spMk id="3" creationId="{8DEA2603-D659-4280-AED5-B57CF5F24F4B}"/>
          </ac:spMkLst>
        </pc:spChg>
        <pc:spChg chg="del">
          <ac:chgData name="鎮遠 游" userId="c2a46d8ed9f5426a" providerId="LiveId" clId="{272C250D-71D7-4D3E-9326-FCB3F3EB90E8}" dt="2023-12-20T10:24:29.724" v="387" actId="478"/>
          <ac:spMkLst>
            <pc:docMk/>
            <pc:sldMk cId="2339516455" sldId="259"/>
            <ac:spMk id="4" creationId="{00000000-0000-0000-0000-000000000000}"/>
          </ac:spMkLst>
        </pc:spChg>
        <pc:spChg chg="add mod">
          <ac:chgData name="鎮遠 游" userId="c2a46d8ed9f5426a" providerId="LiveId" clId="{272C250D-71D7-4D3E-9326-FCB3F3EB90E8}" dt="2023-12-20T11:07:31.015" v="1272" actId="1076"/>
          <ac:spMkLst>
            <pc:docMk/>
            <pc:sldMk cId="2339516455" sldId="259"/>
            <ac:spMk id="6" creationId="{DAD68EB2-B703-41C4-BC3B-65610C4F4880}"/>
          </ac:spMkLst>
        </pc:spChg>
        <pc:spChg chg="add del mod">
          <ac:chgData name="鎮遠 游" userId="c2a46d8ed9f5426a" providerId="LiveId" clId="{272C250D-71D7-4D3E-9326-FCB3F3EB90E8}" dt="2023-12-20T10:24:52.553" v="404" actId="478"/>
          <ac:spMkLst>
            <pc:docMk/>
            <pc:sldMk cId="2339516455" sldId="259"/>
            <ac:spMk id="7" creationId="{86FA36F3-AE46-4DED-BC31-5299446DE0A2}"/>
          </ac:spMkLst>
        </pc:spChg>
        <pc:spChg chg="add mod">
          <ac:chgData name="鎮遠 游" userId="c2a46d8ed9f5426a" providerId="LiveId" clId="{272C250D-71D7-4D3E-9326-FCB3F3EB90E8}" dt="2023-12-20T10:30:50.651" v="498" actId="1076"/>
          <ac:spMkLst>
            <pc:docMk/>
            <pc:sldMk cId="2339516455" sldId="259"/>
            <ac:spMk id="10" creationId="{E1AA1775-7BC0-4537-B0B2-E555EDA5E11C}"/>
          </ac:spMkLst>
        </pc:spChg>
        <pc:picChg chg="del">
          <ac:chgData name="鎮遠 游" userId="c2a46d8ed9f5426a" providerId="LiveId" clId="{272C250D-71D7-4D3E-9326-FCB3F3EB90E8}" dt="2023-12-20T10:24:31.158" v="388" actId="478"/>
          <ac:picMkLst>
            <pc:docMk/>
            <pc:sldMk cId="2339516455" sldId="259"/>
            <ac:picMk id="8" creationId="{00000000-0000-0000-0000-000000000000}"/>
          </ac:picMkLst>
        </pc:picChg>
        <pc:picChg chg="add mod">
          <ac:chgData name="鎮遠 游" userId="c2a46d8ed9f5426a" providerId="LiveId" clId="{272C250D-71D7-4D3E-9326-FCB3F3EB90E8}" dt="2023-12-20T10:25:03.572" v="408" actId="1076"/>
          <ac:picMkLst>
            <pc:docMk/>
            <pc:sldMk cId="2339516455" sldId="259"/>
            <ac:picMk id="9" creationId="{4F951D63-DFA2-4D6D-8052-77CAAC66D790}"/>
          </ac:picMkLst>
        </pc:picChg>
      </pc:sldChg>
      <pc:sldChg chg="addSp delSp modSp mod">
        <pc:chgData name="鎮遠 游" userId="c2a46d8ed9f5426a" providerId="LiveId" clId="{272C250D-71D7-4D3E-9326-FCB3F3EB90E8}" dt="2023-12-20T11:07:26.314" v="1270" actId="1035"/>
        <pc:sldMkLst>
          <pc:docMk/>
          <pc:sldMk cId="3908813328" sldId="260"/>
        </pc:sldMkLst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19:49.962" v="299" actId="478"/>
          <ac:spMkLst>
            <pc:docMk/>
            <pc:sldMk cId="3908813328" sldId="260"/>
            <ac:spMk id="7" creationId="{E57D141D-3A56-4DA3-A7A0-ECF61A4B7538}"/>
          </ac:spMkLst>
        </pc:spChg>
        <pc:spChg chg="del">
          <ac:chgData name="鎮遠 游" userId="c2a46d8ed9f5426a" providerId="LiveId" clId="{272C250D-71D7-4D3E-9326-FCB3F3EB90E8}" dt="2023-12-20T10:19:47.074" v="298" actId="478"/>
          <ac:spMkLst>
            <pc:docMk/>
            <pc:sldMk cId="3908813328" sldId="260"/>
            <ac:spMk id="8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19:49.962" v="299" actId="478"/>
          <ac:spMkLst>
            <pc:docMk/>
            <pc:sldMk cId="3908813328" sldId="260"/>
            <ac:spMk id="11" creationId="{E1F2A164-4D88-4329-A878-7B2009F50491}"/>
          </ac:spMkLst>
        </pc:spChg>
        <pc:spChg chg="add mod">
          <ac:chgData name="鎮遠 游" userId="c2a46d8ed9f5426a" providerId="LiveId" clId="{272C250D-71D7-4D3E-9326-FCB3F3EB90E8}" dt="2023-12-20T10:20:11.014" v="303" actId="20577"/>
          <ac:spMkLst>
            <pc:docMk/>
            <pc:sldMk cId="3908813328" sldId="260"/>
            <ac:spMk id="12" creationId="{4CD93C34-06D1-46E0-A26C-343573A6F749}"/>
          </ac:spMkLst>
        </pc:spChg>
        <pc:spChg chg="add mod">
          <ac:chgData name="鎮遠 游" userId="c2a46d8ed9f5426a" providerId="LiveId" clId="{272C250D-71D7-4D3E-9326-FCB3F3EB90E8}" dt="2023-12-20T10:20:51.393" v="314" actId="12"/>
          <ac:spMkLst>
            <pc:docMk/>
            <pc:sldMk cId="3908813328" sldId="260"/>
            <ac:spMk id="13" creationId="{ADD9D93F-DF57-4839-A663-F66ABBAF9A67}"/>
          </ac:spMkLst>
        </pc:spChg>
        <pc:spChg chg="add mod">
          <ac:chgData name="鎮遠 游" userId="c2a46d8ed9f5426a" providerId="LiveId" clId="{272C250D-71D7-4D3E-9326-FCB3F3EB90E8}" dt="2023-12-20T11:07:26.314" v="1270" actId="1035"/>
          <ac:spMkLst>
            <pc:docMk/>
            <pc:sldMk cId="3908813328" sldId="260"/>
            <ac:spMk id="16" creationId="{4F167790-05CF-4E9D-AFAA-3B363EEDBF41}"/>
          </ac:spMkLst>
        </pc:spChg>
        <pc:picChg chg="del">
          <ac:chgData name="鎮遠 游" userId="c2a46d8ed9f5426a" providerId="LiveId" clId="{272C250D-71D7-4D3E-9326-FCB3F3EB90E8}" dt="2023-12-20T10:19:47.074" v="298" actId="478"/>
          <ac:picMkLst>
            <pc:docMk/>
            <pc:sldMk cId="3908813328" sldId="260"/>
            <ac:picMk id="4" creationId="{00000000-0000-0000-0000-000000000000}"/>
          </ac:picMkLst>
        </pc:picChg>
        <pc:picChg chg="del">
          <ac:chgData name="鎮遠 游" userId="c2a46d8ed9f5426a" providerId="LiveId" clId="{272C250D-71D7-4D3E-9326-FCB3F3EB90E8}" dt="2023-12-20T10:19:47.074" v="298" actId="478"/>
          <ac:picMkLst>
            <pc:docMk/>
            <pc:sldMk cId="3908813328" sldId="260"/>
            <ac:picMk id="9" creationId="{00000000-0000-0000-0000-000000000000}"/>
          </ac:picMkLst>
        </pc:picChg>
        <pc:picChg chg="add mod">
          <ac:chgData name="鎮遠 游" userId="c2a46d8ed9f5426a" providerId="LiveId" clId="{272C250D-71D7-4D3E-9326-FCB3F3EB90E8}" dt="2023-12-20T10:29:49.752" v="476" actId="12788"/>
          <ac:picMkLst>
            <pc:docMk/>
            <pc:sldMk cId="3908813328" sldId="260"/>
            <ac:picMk id="14" creationId="{277DA2C9-158D-4AF0-BA06-469C76443714}"/>
          </ac:picMkLst>
        </pc:picChg>
        <pc:picChg chg="add mod">
          <ac:chgData name="鎮遠 游" userId="c2a46d8ed9f5426a" providerId="LiveId" clId="{272C250D-71D7-4D3E-9326-FCB3F3EB90E8}" dt="2023-12-20T10:29:49.752" v="476" actId="12788"/>
          <ac:picMkLst>
            <pc:docMk/>
            <pc:sldMk cId="3908813328" sldId="260"/>
            <ac:picMk id="15" creationId="{217C9FBA-1759-47CF-BE57-D7B723221325}"/>
          </ac:picMkLst>
        </pc:picChg>
      </pc:sldChg>
      <pc:sldChg chg="addSp delSp modSp mod">
        <pc:chgData name="鎮遠 游" userId="c2a46d8ed9f5426a" providerId="LiveId" clId="{272C250D-71D7-4D3E-9326-FCB3F3EB90E8}" dt="2023-12-20T10:30:55.890" v="500" actId="1036"/>
        <pc:sldMkLst>
          <pc:docMk/>
          <pc:sldMk cId="3609762769" sldId="262"/>
        </pc:sldMkLst>
        <pc:spChg chg="del">
          <ac:chgData name="鎮遠 游" userId="c2a46d8ed9f5426a" providerId="LiveId" clId="{272C250D-71D7-4D3E-9326-FCB3F3EB90E8}" dt="2023-12-20T10:26:03.139" v="432" actId="478"/>
          <ac:spMkLst>
            <pc:docMk/>
            <pc:sldMk cId="3609762769" sldId="262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26:03.139" v="432" actId="478"/>
          <ac:spMkLst>
            <pc:docMk/>
            <pc:sldMk cId="3609762769" sldId="262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26:03.139" v="432" actId="478"/>
          <ac:spMkLst>
            <pc:docMk/>
            <pc:sldMk cId="3609762769" sldId="262"/>
            <ac:spMk id="8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26:06.095" v="433" actId="478"/>
          <ac:spMkLst>
            <pc:docMk/>
            <pc:sldMk cId="3609762769" sldId="262"/>
            <ac:spMk id="10" creationId="{15EA5A51-3F37-4FFF-8B43-50E907A556F8}"/>
          </ac:spMkLst>
        </pc:spChg>
        <pc:spChg chg="add del mod">
          <ac:chgData name="鎮遠 游" userId="c2a46d8ed9f5426a" providerId="LiveId" clId="{272C250D-71D7-4D3E-9326-FCB3F3EB90E8}" dt="2023-12-20T10:26:06.095" v="433" actId="478"/>
          <ac:spMkLst>
            <pc:docMk/>
            <pc:sldMk cId="3609762769" sldId="262"/>
            <ac:spMk id="12" creationId="{FCFA9D3D-E676-4C5E-9CC6-0913BC24A2C8}"/>
          </ac:spMkLst>
        </pc:spChg>
        <pc:spChg chg="add mod">
          <ac:chgData name="鎮遠 游" userId="c2a46d8ed9f5426a" providerId="LiveId" clId="{272C250D-71D7-4D3E-9326-FCB3F3EB90E8}" dt="2023-12-20T10:27:19.742" v="451" actId="20577"/>
          <ac:spMkLst>
            <pc:docMk/>
            <pc:sldMk cId="3609762769" sldId="262"/>
            <ac:spMk id="13" creationId="{A33365F7-12F9-41B4-B972-68DAE749EF20}"/>
          </ac:spMkLst>
        </pc:spChg>
        <pc:spChg chg="add mod">
          <ac:chgData name="鎮遠 游" userId="c2a46d8ed9f5426a" providerId="LiveId" clId="{272C250D-71D7-4D3E-9326-FCB3F3EB90E8}" dt="2023-12-20T10:26:26.051" v="437"/>
          <ac:spMkLst>
            <pc:docMk/>
            <pc:sldMk cId="3609762769" sldId="262"/>
            <ac:spMk id="14" creationId="{8BD7B03F-C656-4502-B835-0D422DAA0492}"/>
          </ac:spMkLst>
        </pc:spChg>
        <pc:spChg chg="mod">
          <ac:chgData name="鎮遠 游" userId="c2a46d8ed9f5426a" providerId="LiveId" clId="{272C250D-71D7-4D3E-9326-FCB3F3EB90E8}" dt="2023-12-20T10:26:15.430" v="434"/>
          <ac:spMkLst>
            <pc:docMk/>
            <pc:sldMk cId="3609762769" sldId="262"/>
            <ac:spMk id="18" creationId="{EF8B8CEA-E623-4559-93C4-73F5383A6E49}"/>
          </ac:spMkLst>
        </pc:spChg>
        <pc:spChg chg="mod">
          <ac:chgData name="鎮遠 游" userId="c2a46d8ed9f5426a" providerId="LiveId" clId="{272C250D-71D7-4D3E-9326-FCB3F3EB90E8}" dt="2023-12-20T10:26:15.430" v="434"/>
          <ac:spMkLst>
            <pc:docMk/>
            <pc:sldMk cId="3609762769" sldId="262"/>
            <ac:spMk id="19" creationId="{910FA255-D5C4-442B-A197-5F5133FD72D9}"/>
          </ac:spMkLst>
        </pc:spChg>
        <pc:spChg chg="add mod">
          <ac:chgData name="鎮遠 游" userId="c2a46d8ed9f5426a" providerId="LiveId" clId="{272C250D-71D7-4D3E-9326-FCB3F3EB90E8}" dt="2023-12-20T10:30:55.890" v="500" actId="1036"/>
          <ac:spMkLst>
            <pc:docMk/>
            <pc:sldMk cId="3609762769" sldId="262"/>
            <ac:spMk id="25" creationId="{0B995EE7-DEA9-46A0-B6E4-8C2CB472FF65}"/>
          </ac:spMkLst>
        </pc:spChg>
        <pc:grpChg chg="del">
          <ac:chgData name="鎮遠 游" userId="c2a46d8ed9f5426a" providerId="LiveId" clId="{272C250D-71D7-4D3E-9326-FCB3F3EB90E8}" dt="2023-12-20T10:26:03.139" v="432" actId="478"/>
          <ac:grpSpMkLst>
            <pc:docMk/>
            <pc:sldMk cId="3609762769" sldId="262"/>
            <ac:grpSpMk id="7" creationId="{00000000-0000-0000-0000-000000000000}"/>
          </ac:grpSpMkLst>
        </pc:grpChg>
        <pc:grpChg chg="add del mod">
          <ac:chgData name="鎮遠 游" userId="c2a46d8ed9f5426a" providerId="LiveId" clId="{272C250D-71D7-4D3E-9326-FCB3F3EB90E8}" dt="2023-12-20T10:26:50.627" v="445" actId="478"/>
          <ac:grpSpMkLst>
            <pc:docMk/>
            <pc:sldMk cId="3609762769" sldId="262"/>
            <ac:grpSpMk id="15" creationId="{E1395033-0B70-4342-8A2A-BD34DEBD7A8E}"/>
          </ac:grpSpMkLst>
        </pc:grpChg>
        <pc:grpChg chg="add del mod">
          <ac:chgData name="鎮遠 游" userId="c2a46d8ed9f5426a" providerId="LiveId" clId="{272C250D-71D7-4D3E-9326-FCB3F3EB90E8}" dt="2023-12-20T10:27:48.559" v="460" actId="165"/>
          <ac:grpSpMkLst>
            <pc:docMk/>
            <pc:sldMk cId="3609762769" sldId="262"/>
            <ac:grpSpMk id="20" creationId="{92278B26-0962-4B22-B1E6-8C8217A1ABD0}"/>
          </ac:grpSpMkLst>
        </pc:grpChg>
        <pc:grpChg chg="add mod">
          <ac:chgData name="鎮遠 游" userId="c2a46d8ed9f5426a" providerId="LiveId" clId="{272C250D-71D7-4D3E-9326-FCB3F3EB90E8}" dt="2023-12-20T10:28:02.229" v="465" actId="1076"/>
          <ac:grpSpMkLst>
            <pc:docMk/>
            <pc:sldMk cId="3609762769" sldId="262"/>
            <ac:grpSpMk id="24" creationId="{0D8EEC78-878D-443F-910B-6C0A25079BA8}"/>
          </ac:grpSpMkLst>
        </pc:grpChg>
        <pc:picChg chg="mod">
          <ac:chgData name="鎮遠 游" userId="c2a46d8ed9f5426a" providerId="LiveId" clId="{272C250D-71D7-4D3E-9326-FCB3F3EB90E8}" dt="2023-12-20T10:26:15.430" v="434"/>
          <ac:picMkLst>
            <pc:docMk/>
            <pc:sldMk cId="3609762769" sldId="262"/>
            <ac:picMk id="16" creationId="{BD8D5FBF-5404-4DB7-8610-6A5C2BD526C7}"/>
          </ac:picMkLst>
        </pc:picChg>
        <pc:picChg chg="mod">
          <ac:chgData name="鎮遠 游" userId="c2a46d8ed9f5426a" providerId="LiveId" clId="{272C250D-71D7-4D3E-9326-FCB3F3EB90E8}" dt="2023-12-20T10:26:15.430" v="434"/>
          <ac:picMkLst>
            <pc:docMk/>
            <pc:sldMk cId="3609762769" sldId="262"/>
            <ac:picMk id="17" creationId="{4A1D4B9F-A7D6-4DFE-803F-83D53B40978D}"/>
          </ac:picMkLst>
        </pc:picChg>
        <pc:picChg chg="mod topLvl">
          <ac:chgData name="鎮遠 游" userId="c2a46d8ed9f5426a" providerId="LiveId" clId="{272C250D-71D7-4D3E-9326-FCB3F3EB90E8}" dt="2023-12-20T10:27:57.144" v="464" actId="164"/>
          <ac:picMkLst>
            <pc:docMk/>
            <pc:sldMk cId="3609762769" sldId="262"/>
            <ac:picMk id="21" creationId="{0D26D5C5-1B2A-425C-9740-49FA9BEEEFC9}"/>
          </ac:picMkLst>
        </pc:picChg>
        <pc:picChg chg="mod topLvl">
          <ac:chgData name="鎮遠 游" userId="c2a46d8ed9f5426a" providerId="LiveId" clId="{272C250D-71D7-4D3E-9326-FCB3F3EB90E8}" dt="2023-12-20T10:27:57.144" v="464" actId="164"/>
          <ac:picMkLst>
            <pc:docMk/>
            <pc:sldMk cId="3609762769" sldId="262"/>
            <ac:picMk id="22" creationId="{2FBB55AC-2903-44EF-8123-5BAB90E863B6}"/>
          </ac:picMkLst>
        </pc:picChg>
        <pc:cxnChg chg="del mod">
          <ac:chgData name="鎮遠 游" userId="c2a46d8ed9f5426a" providerId="LiveId" clId="{272C250D-71D7-4D3E-9326-FCB3F3EB90E8}" dt="2023-12-20T10:27:33.933" v="454" actId="478"/>
          <ac:cxnSpMkLst>
            <pc:docMk/>
            <pc:sldMk cId="3609762769" sldId="262"/>
            <ac:cxnSpMk id="23" creationId="{3C932A1E-354E-4141-BABD-9AF0EF553139}"/>
          </ac:cxnSpMkLst>
        </pc:cxnChg>
      </pc:sldChg>
      <pc:sldChg chg="addSp delSp modSp mod">
        <pc:chgData name="鎮遠 游" userId="c2a46d8ed9f5426a" providerId="LiveId" clId="{272C250D-71D7-4D3E-9326-FCB3F3EB90E8}" dt="2023-12-20T10:38:57.818" v="698" actId="12788"/>
        <pc:sldMkLst>
          <pc:docMk/>
          <pc:sldMk cId="2551318826" sldId="263"/>
        </pc:sldMkLst>
        <pc:spChg chg="del">
          <ac:chgData name="鎮遠 游" userId="c2a46d8ed9f5426a" providerId="LiveId" clId="{272C250D-71D7-4D3E-9326-FCB3F3EB90E8}" dt="2023-12-20T10:35:08.409" v="603" actId="478"/>
          <ac:spMkLst>
            <pc:docMk/>
            <pc:sldMk cId="2551318826" sldId="263"/>
            <ac:spMk id="2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5:10.261" v="604" actId="478"/>
          <ac:spMkLst>
            <pc:docMk/>
            <pc:sldMk cId="2551318826" sldId="263"/>
            <ac:spMk id="4" creationId="{42767C7B-B28C-48AF-B583-699F98B75E3C}"/>
          </ac:spMkLst>
        </pc:spChg>
        <pc:spChg chg="add del mod">
          <ac:chgData name="鎮遠 游" userId="c2a46d8ed9f5426a" providerId="LiveId" clId="{272C250D-71D7-4D3E-9326-FCB3F3EB90E8}" dt="2023-12-20T10:36:28.528" v="630" actId="478"/>
          <ac:spMkLst>
            <pc:docMk/>
            <pc:sldMk cId="2551318826" sldId="263"/>
            <ac:spMk id="5" creationId="{6075E89B-44AE-47B0-ABB8-44EFF4117A4E}"/>
          </ac:spMkLst>
        </pc:spChg>
        <pc:spChg chg="add del mod">
          <ac:chgData name="鎮遠 游" userId="c2a46d8ed9f5426a" providerId="LiveId" clId="{272C250D-71D7-4D3E-9326-FCB3F3EB90E8}" dt="2023-12-20T10:35:25.020" v="608" actId="478"/>
          <ac:spMkLst>
            <pc:docMk/>
            <pc:sldMk cId="2551318826" sldId="263"/>
            <ac:spMk id="13" creationId="{93A85CBA-734D-4ABB-99D8-F245EE4E0D03}"/>
          </ac:spMkLst>
        </pc:spChg>
        <pc:spChg chg="add mod">
          <ac:chgData name="鎮遠 游" userId="c2a46d8ed9f5426a" providerId="LiveId" clId="{272C250D-71D7-4D3E-9326-FCB3F3EB90E8}" dt="2023-12-20T10:35:22.863" v="607" actId="20577"/>
          <ac:spMkLst>
            <pc:docMk/>
            <pc:sldMk cId="2551318826" sldId="263"/>
            <ac:spMk id="14" creationId="{F586CEE7-F089-42E3-861D-011DD324D130}"/>
          </ac:spMkLst>
        </pc:spChg>
        <pc:spChg chg="mod">
          <ac:chgData name="鎮遠 游" userId="c2a46d8ed9f5426a" providerId="LiveId" clId="{272C250D-71D7-4D3E-9326-FCB3F3EB90E8}" dt="2023-12-20T10:35:36.626" v="609"/>
          <ac:spMkLst>
            <pc:docMk/>
            <pc:sldMk cId="2551318826" sldId="263"/>
            <ac:spMk id="17" creationId="{2673295A-1628-44C9-ADFC-D5B79D67B334}"/>
          </ac:spMkLst>
        </pc:spChg>
        <pc:spChg chg="mod">
          <ac:chgData name="鎮遠 游" userId="c2a46d8ed9f5426a" providerId="LiveId" clId="{272C250D-71D7-4D3E-9326-FCB3F3EB90E8}" dt="2023-12-20T10:37:38.900" v="662" actId="1076"/>
          <ac:spMkLst>
            <pc:docMk/>
            <pc:sldMk cId="2551318826" sldId="263"/>
            <ac:spMk id="18" creationId="{AEFC2B30-0662-44F5-AF1D-0EED9CB39F40}"/>
          </ac:spMkLst>
        </pc:spChg>
        <pc:spChg chg="add mod">
          <ac:chgData name="鎮遠 游" userId="c2a46d8ed9f5426a" providerId="LiveId" clId="{272C250D-71D7-4D3E-9326-FCB3F3EB90E8}" dt="2023-12-20T10:37:50.204" v="665" actId="164"/>
          <ac:spMkLst>
            <pc:docMk/>
            <pc:sldMk cId="2551318826" sldId="263"/>
            <ac:spMk id="19" creationId="{A2023C30-76A4-468A-8161-9B51486F0C89}"/>
          </ac:spMkLst>
        </pc:spChg>
        <pc:spChg chg="add mod">
          <ac:chgData name="鎮遠 游" userId="c2a46d8ed9f5426a" providerId="LiveId" clId="{272C250D-71D7-4D3E-9326-FCB3F3EB90E8}" dt="2023-12-20T10:37:50.204" v="665" actId="164"/>
          <ac:spMkLst>
            <pc:docMk/>
            <pc:sldMk cId="2551318826" sldId="263"/>
            <ac:spMk id="20" creationId="{AAA0CD08-461D-49A9-B0BD-A088282F36C2}"/>
          </ac:spMkLst>
        </pc:spChg>
        <pc:spChg chg="add mod">
          <ac:chgData name="鎮遠 游" userId="c2a46d8ed9f5426a" providerId="LiveId" clId="{272C250D-71D7-4D3E-9326-FCB3F3EB90E8}" dt="2023-12-20T10:38:57.818" v="698" actId="12788"/>
          <ac:spMkLst>
            <pc:docMk/>
            <pc:sldMk cId="2551318826" sldId="263"/>
            <ac:spMk id="21" creationId="{24FF8501-C286-4D34-9104-E6DDC23D70A8}"/>
          </ac:spMkLst>
        </pc:spChg>
        <pc:grpChg chg="add mod">
          <ac:chgData name="鎮遠 游" userId="c2a46d8ed9f5426a" providerId="LiveId" clId="{272C250D-71D7-4D3E-9326-FCB3F3EB90E8}" dt="2023-12-20T10:37:53.134" v="666" actId="12788"/>
          <ac:grpSpMkLst>
            <pc:docMk/>
            <pc:sldMk cId="2551318826" sldId="263"/>
            <ac:grpSpMk id="6" creationId="{50BB7DCB-C5BC-4336-A394-D1D42F4C26C4}"/>
          </ac:grpSpMkLst>
        </pc:grpChg>
        <pc:grpChg chg="del">
          <ac:chgData name="鎮遠 游" userId="c2a46d8ed9f5426a" providerId="LiveId" clId="{272C250D-71D7-4D3E-9326-FCB3F3EB90E8}" dt="2023-12-20T10:35:08.409" v="603" actId="478"/>
          <ac:grpSpMkLst>
            <pc:docMk/>
            <pc:sldMk cId="2551318826" sldId="263"/>
            <ac:grpSpMk id="12" creationId="{00000000-0000-0000-0000-000000000000}"/>
          </ac:grpSpMkLst>
        </pc:grpChg>
        <pc:grpChg chg="add mod">
          <ac:chgData name="鎮遠 游" userId="c2a46d8ed9f5426a" providerId="LiveId" clId="{272C250D-71D7-4D3E-9326-FCB3F3EB90E8}" dt="2023-12-20T10:37:50.204" v="665" actId="164"/>
          <ac:grpSpMkLst>
            <pc:docMk/>
            <pc:sldMk cId="2551318826" sldId="263"/>
            <ac:grpSpMk id="15" creationId="{86E1CE1D-9EC6-4608-B4F9-FBE951247661}"/>
          </ac:grpSpMkLst>
        </pc:grpChg>
        <pc:picChg chg="mod">
          <ac:chgData name="鎮遠 游" userId="c2a46d8ed9f5426a" providerId="LiveId" clId="{272C250D-71D7-4D3E-9326-FCB3F3EB90E8}" dt="2023-12-20T10:35:48.533" v="611" actId="208"/>
          <ac:picMkLst>
            <pc:docMk/>
            <pc:sldMk cId="2551318826" sldId="263"/>
            <ac:picMk id="16" creationId="{5DF6C38A-19C4-4B17-A4C3-084614EFE4DD}"/>
          </ac:picMkLst>
        </pc:picChg>
      </pc:sldChg>
      <pc:sldChg chg="addSp delSp modSp mod">
        <pc:chgData name="鎮遠 游" userId="c2a46d8ed9f5426a" providerId="LiveId" clId="{272C250D-71D7-4D3E-9326-FCB3F3EB90E8}" dt="2023-12-21T07:15:15.831" v="1564" actId="20577"/>
        <pc:sldMkLst>
          <pc:docMk/>
          <pc:sldMk cId="2801742000" sldId="264"/>
        </pc:sldMkLst>
        <pc:spChg chg="del mod">
          <ac:chgData name="鎮遠 游" userId="c2a46d8ed9f5426a" providerId="LiveId" clId="{272C250D-71D7-4D3E-9326-FCB3F3EB90E8}" dt="2023-12-20T10:09:12.866" v="232" actId="478"/>
          <ac:spMkLst>
            <pc:docMk/>
            <pc:sldMk cId="2801742000" sldId="264"/>
            <ac:spMk id="2" creationId="{00000000-0000-0000-0000-000000000000}"/>
          </ac:spMkLst>
        </pc:spChg>
        <pc:spChg chg="del mod">
          <ac:chgData name="鎮遠 游" userId="c2a46d8ed9f5426a" providerId="LiveId" clId="{272C250D-71D7-4D3E-9326-FCB3F3EB90E8}" dt="2023-12-20T10:12:42.150" v="267" actId="478"/>
          <ac:spMkLst>
            <pc:docMk/>
            <pc:sldMk cId="2801742000" sldId="264"/>
            <ac:spMk id="3" creationId="{00000000-0000-0000-0000-000000000000}"/>
          </ac:spMkLst>
        </pc:spChg>
        <pc:spChg chg="del mod">
          <ac:chgData name="鎮遠 游" userId="c2a46d8ed9f5426a" providerId="LiveId" clId="{272C250D-71D7-4D3E-9326-FCB3F3EB90E8}" dt="2023-12-20T10:04:11.822" v="159" actId="478"/>
          <ac:spMkLst>
            <pc:docMk/>
            <pc:sldMk cId="2801742000" sldId="264"/>
            <ac:spMk id="4" creationId="{00000000-0000-0000-0000-000000000000}"/>
          </ac:spMkLst>
        </pc:spChg>
        <pc:spChg chg="del mod">
          <ac:chgData name="鎮遠 游" userId="c2a46d8ed9f5426a" providerId="LiveId" clId="{272C250D-71D7-4D3E-9326-FCB3F3EB90E8}" dt="2023-12-20T10:05:14.408" v="172" actId="478"/>
          <ac:spMkLst>
            <pc:docMk/>
            <pc:sldMk cId="2801742000" sldId="264"/>
            <ac:spMk id="5" creationId="{00000000-0000-0000-0000-000000000000}"/>
          </ac:spMkLst>
        </pc:spChg>
        <pc:spChg chg="add del">
          <ac:chgData name="鎮遠 游" userId="c2a46d8ed9f5426a" providerId="LiveId" clId="{272C250D-71D7-4D3E-9326-FCB3F3EB90E8}" dt="2023-12-20T10:04:03.976" v="156" actId="22"/>
          <ac:spMkLst>
            <pc:docMk/>
            <pc:sldMk cId="2801742000" sldId="264"/>
            <ac:spMk id="10" creationId="{38BB64F6-D0C1-46C3-817F-5276244DEAAC}"/>
          </ac:spMkLst>
        </pc:spChg>
        <pc:spChg chg="add mod">
          <ac:chgData name="鎮遠 游" userId="c2a46d8ed9f5426a" providerId="LiveId" clId="{272C250D-71D7-4D3E-9326-FCB3F3EB90E8}" dt="2023-12-20T10:25:41.313" v="428" actId="20577"/>
          <ac:spMkLst>
            <pc:docMk/>
            <pc:sldMk cId="2801742000" sldId="264"/>
            <ac:spMk id="11" creationId="{EB935A62-FFE2-4383-88A7-39B5609F4119}"/>
          </ac:spMkLst>
        </pc:spChg>
        <pc:spChg chg="add mod ord">
          <ac:chgData name="鎮遠 游" userId="c2a46d8ed9f5426a" providerId="LiveId" clId="{272C250D-71D7-4D3E-9326-FCB3F3EB90E8}" dt="2023-12-21T07:15:15.831" v="1564" actId="20577"/>
          <ac:spMkLst>
            <pc:docMk/>
            <pc:sldMk cId="2801742000" sldId="264"/>
            <ac:spMk id="12" creationId="{4D4C80E1-02A9-4FC6-A45E-9F98D17B105C}"/>
          </ac:spMkLst>
        </pc:spChg>
        <pc:spChg chg="add del mod">
          <ac:chgData name="鎮遠 游" userId="c2a46d8ed9f5426a" providerId="LiveId" clId="{272C250D-71D7-4D3E-9326-FCB3F3EB90E8}" dt="2023-12-20T10:05:19.645" v="174" actId="478"/>
          <ac:spMkLst>
            <pc:docMk/>
            <pc:sldMk cId="2801742000" sldId="264"/>
            <ac:spMk id="13" creationId="{96FFEDD0-1D3E-457E-BF3D-3CBFCBA84757}"/>
          </ac:spMkLst>
        </pc:spChg>
        <pc:spChg chg="add mod">
          <ac:chgData name="鎮遠 游" userId="c2a46d8ed9f5426a" providerId="LiveId" clId="{272C250D-71D7-4D3E-9326-FCB3F3EB90E8}" dt="2023-12-20T10:29:27.156" v="471" actId="1076"/>
          <ac:spMkLst>
            <pc:docMk/>
            <pc:sldMk cId="2801742000" sldId="264"/>
            <ac:spMk id="14" creationId="{39B486CB-7AC7-4B5A-82FE-93716CFA815D}"/>
          </ac:spMkLst>
        </pc:spChg>
        <pc:spChg chg="add mod">
          <ac:chgData name="鎮遠 游" userId="c2a46d8ed9f5426a" providerId="LiveId" clId="{272C250D-71D7-4D3E-9326-FCB3F3EB90E8}" dt="2023-12-20T10:25:46.525" v="430" actId="20577"/>
          <ac:spMkLst>
            <pc:docMk/>
            <pc:sldMk cId="2801742000" sldId="264"/>
            <ac:spMk id="17" creationId="{26C31D12-923F-4448-B4C1-03B0FEA11CD3}"/>
          </ac:spMkLst>
        </pc:spChg>
        <pc:grpChg chg="add del mod">
          <ac:chgData name="鎮遠 游" userId="c2a46d8ed9f5426a" providerId="LiveId" clId="{272C250D-71D7-4D3E-9326-FCB3F3EB90E8}" dt="2023-12-20T10:10:55.497" v="249" actId="165"/>
          <ac:grpSpMkLst>
            <pc:docMk/>
            <pc:sldMk cId="2801742000" sldId="264"/>
            <ac:grpSpMk id="15" creationId="{6CEB0EEE-491B-491F-A0F2-8499DBC25693}"/>
          </ac:grpSpMkLst>
        </pc:grpChg>
        <pc:grpChg chg="add mod">
          <ac:chgData name="鎮遠 游" userId="c2a46d8ed9f5426a" providerId="LiveId" clId="{272C250D-71D7-4D3E-9326-FCB3F3EB90E8}" dt="2023-12-20T10:13:22.518" v="276" actId="1076"/>
          <ac:grpSpMkLst>
            <pc:docMk/>
            <pc:sldMk cId="2801742000" sldId="264"/>
            <ac:grpSpMk id="18" creationId="{EA46D213-BCEF-4512-8743-8F6F35A4ED4F}"/>
          </ac:grpSpMkLst>
        </pc:grpChg>
        <pc:picChg chg="mod topLvl">
          <ac:chgData name="鎮遠 游" userId="c2a46d8ed9f5426a" providerId="LiveId" clId="{272C250D-71D7-4D3E-9326-FCB3F3EB90E8}" dt="2023-12-20T10:13:10.083" v="274" actId="164"/>
          <ac:picMkLst>
            <pc:docMk/>
            <pc:sldMk cId="2801742000" sldId="264"/>
            <ac:picMk id="8" creationId="{00000000-0000-0000-0000-000000000000}"/>
          </ac:picMkLst>
        </pc:picChg>
        <pc:picChg chg="mod topLvl modCrop">
          <ac:chgData name="鎮遠 游" userId="c2a46d8ed9f5426a" providerId="LiveId" clId="{272C250D-71D7-4D3E-9326-FCB3F3EB90E8}" dt="2023-12-20T10:13:10.083" v="274" actId="164"/>
          <ac:picMkLst>
            <pc:docMk/>
            <pc:sldMk cId="2801742000" sldId="264"/>
            <ac:picMk id="9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0:32:28.188" v="529" actId="20577"/>
        <pc:sldMkLst>
          <pc:docMk/>
          <pc:sldMk cId="857414559" sldId="265"/>
        </pc:sldMkLst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4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1:01.694" v="501" actId="478"/>
          <ac:spMkLst>
            <pc:docMk/>
            <pc:sldMk cId="857414559" sldId="265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1:09.658" v="504" actId="478"/>
          <ac:spMkLst>
            <pc:docMk/>
            <pc:sldMk cId="857414559" sldId="265"/>
            <ac:spMk id="6" creationId="{4A5FE3E6-FEDA-4979-8D60-35BD725EFE6B}"/>
          </ac:spMkLst>
        </pc:spChg>
        <pc:spChg chg="add del mod">
          <ac:chgData name="鎮遠 游" userId="c2a46d8ed9f5426a" providerId="LiveId" clId="{272C250D-71D7-4D3E-9326-FCB3F3EB90E8}" dt="2023-12-20T10:31:09.658" v="504" actId="478"/>
          <ac:spMkLst>
            <pc:docMk/>
            <pc:sldMk cId="857414559" sldId="265"/>
            <ac:spMk id="7" creationId="{AAA2EE70-0C44-4CC5-ACD4-0FD3B49663F4}"/>
          </ac:spMkLst>
        </pc:spChg>
        <pc:spChg chg="add del mod">
          <ac:chgData name="鎮遠 游" userId="c2a46d8ed9f5426a" providerId="LiveId" clId="{272C250D-71D7-4D3E-9326-FCB3F3EB90E8}" dt="2023-12-20T10:31:08.098" v="503"/>
          <ac:spMkLst>
            <pc:docMk/>
            <pc:sldMk cId="857414559" sldId="265"/>
            <ac:spMk id="9" creationId="{729B061C-86BF-4C6C-8D12-E695B7C51560}"/>
          </ac:spMkLst>
        </pc:spChg>
        <pc:spChg chg="add del mod">
          <ac:chgData name="鎮遠 游" userId="c2a46d8ed9f5426a" providerId="LiveId" clId="{272C250D-71D7-4D3E-9326-FCB3F3EB90E8}" dt="2023-12-20T10:31:08.098" v="503"/>
          <ac:spMkLst>
            <pc:docMk/>
            <pc:sldMk cId="857414559" sldId="265"/>
            <ac:spMk id="10" creationId="{DEB7DB18-66F0-4F09-AA5D-3FBCCB5007B8}"/>
          </ac:spMkLst>
        </pc:spChg>
        <pc:spChg chg="add mod">
          <ac:chgData name="鎮遠 游" userId="c2a46d8ed9f5426a" providerId="LiveId" clId="{272C250D-71D7-4D3E-9326-FCB3F3EB90E8}" dt="2023-12-20T10:31:45.333" v="510"/>
          <ac:spMkLst>
            <pc:docMk/>
            <pc:sldMk cId="857414559" sldId="265"/>
            <ac:spMk id="11" creationId="{80DF11F8-8579-4F74-A21A-34CEBB1595C3}"/>
          </ac:spMkLst>
        </pc:spChg>
        <pc:spChg chg="add mod">
          <ac:chgData name="鎮遠 游" userId="c2a46d8ed9f5426a" providerId="LiveId" clId="{272C250D-71D7-4D3E-9326-FCB3F3EB90E8}" dt="2023-12-20T10:31:22.780" v="507" actId="20577"/>
          <ac:spMkLst>
            <pc:docMk/>
            <pc:sldMk cId="857414559" sldId="265"/>
            <ac:spMk id="12" creationId="{56783835-64BD-4B89-AB05-0F832272EF5E}"/>
          </ac:spMkLst>
        </pc:spChg>
        <pc:spChg chg="add mod">
          <ac:chgData name="鎮遠 游" userId="c2a46d8ed9f5426a" providerId="LiveId" clId="{272C250D-71D7-4D3E-9326-FCB3F3EB90E8}" dt="2023-12-20T10:32:28.188" v="529" actId="20577"/>
          <ac:spMkLst>
            <pc:docMk/>
            <pc:sldMk cId="857414559" sldId="265"/>
            <ac:spMk id="15" creationId="{2CF64AA2-5D74-4CE9-BA59-D853866CA359}"/>
          </ac:spMkLst>
        </pc:spChg>
        <pc:picChg chg="add del mod">
          <ac:chgData name="鎮遠 游" userId="c2a46d8ed9f5426a" providerId="LiveId" clId="{272C250D-71D7-4D3E-9326-FCB3F3EB90E8}" dt="2023-12-20T10:31:58.577" v="514" actId="478"/>
          <ac:picMkLst>
            <pc:docMk/>
            <pc:sldMk cId="857414559" sldId="265"/>
            <ac:picMk id="13" creationId="{F3122911-6DAC-44BF-B781-62E3B3194998}"/>
          </ac:picMkLst>
        </pc:picChg>
        <pc:picChg chg="add mod">
          <ac:chgData name="鎮遠 游" userId="c2a46d8ed9f5426a" providerId="LiveId" clId="{272C250D-71D7-4D3E-9326-FCB3F3EB90E8}" dt="2023-12-20T10:32:04.920" v="517" actId="12788"/>
          <ac:picMkLst>
            <pc:docMk/>
            <pc:sldMk cId="857414559" sldId="265"/>
            <ac:picMk id="14" creationId="{1D358515-EA2B-4748-9AF4-6D5C6C3E00AA}"/>
          </ac:picMkLst>
        </pc:picChg>
        <pc:picChg chg="del">
          <ac:chgData name="鎮遠 游" userId="c2a46d8ed9f5426a" providerId="LiveId" clId="{272C250D-71D7-4D3E-9326-FCB3F3EB90E8}" dt="2023-12-20T10:31:01.694" v="501" actId="478"/>
          <ac:picMkLst>
            <pc:docMk/>
            <pc:sldMk cId="857414559" sldId="265"/>
            <ac:picMk id="1028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1:08:54.311" v="1280" actId="1036"/>
        <pc:sldMkLst>
          <pc:docMk/>
          <pc:sldMk cId="2343231877" sldId="266"/>
        </pc:sldMkLst>
        <pc:spChg chg="del">
          <ac:chgData name="鎮遠 游" userId="c2a46d8ed9f5426a" providerId="LiveId" clId="{272C250D-71D7-4D3E-9326-FCB3F3EB90E8}" dt="2023-12-20T10:33:20.939" v="542" actId="478"/>
          <ac:spMkLst>
            <pc:docMk/>
            <pc:sldMk cId="2343231877" sldId="266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3:20.939" v="542" actId="478"/>
          <ac:spMkLst>
            <pc:docMk/>
            <pc:sldMk cId="2343231877" sldId="266"/>
            <ac:spMk id="3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3:20.939" v="542" actId="478"/>
          <ac:spMkLst>
            <pc:docMk/>
            <pc:sldMk cId="2343231877" sldId="266"/>
            <ac:spMk id="4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3:26.635" v="543" actId="478"/>
          <ac:spMkLst>
            <pc:docMk/>
            <pc:sldMk cId="2343231877" sldId="266"/>
            <ac:spMk id="6" creationId="{9A5AA703-5475-4FA8-BCA3-0C61263DA776}"/>
          </ac:spMkLst>
        </pc:spChg>
        <pc:spChg chg="add del mod">
          <ac:chgData name="鎮遠 游" userId="c2a46d8ed9f5426a" providerId="LiveId" clId="{272C250D-71D7-4D3E-9326-FCB3F3EB90E8}" dt="2023-12-20T10:33:26.635" v="543" actId="478"/>
          <ac:spMkLst>
            <pc:docMk/>
            <pc:sldMk cId="2343231877" sldId="266"/>
            <ac:spMk id="8" creationId="{531860A4-F251-45C9-8095-FD88B2A2365F}"/>
          </ac:spMkLst>
        </pc:spChg>
        <pc:spChg chg="add mod">
          <ac:chgData name="鎮遠 游" userId="c2a46d8ed9f5426a" providerId="LiveId" clId="{272C250D-71D7-4D3E-9326-FCB3F3EB90E8}" dt="2023-12-20T10:33:41.351" v="548"/>
          <ac:spMkLst>
            <pc:docMk/>
            <pc:sldMk cId="2343231877" sldId="266"/>
            <ac:spMk id="10" creationId="{C56BD155-4BDE-470C-AF99-8DD75B372A6C}"/>
          </ac:spMkLst>
        </pc:spChg>
        <pc:spChg chg="add mod">
          <ac:chgData name="鎮遠 游" userId="c2a46d8ed9f5426a" providerId="LiveId" clId="{272C250D-71D7-4D3E-9326-FCB3F3EB90E8}" dt="2023-12-20T10:33:35.670" v="547" actId="20577"/>
          <ac:spMkLst>
            <pc:docMk/>
            <pc:sldMk cId="2343231877" sldId="266"/>
            <ac:spMk id="11" creationId="{2B6E78F6-ECB0-497B-920C-4BF5F15D3AB0}"/>
          </ac:spMkLst>
        </pc:spChg>
        <pc:spChg chg="add mod">
          <ac:chgData name="鎮遠 游" userId="c2a46d8ed9f5426a" providerId="LiveId" clId="{272C250D-71D7-4D3E-9326-FCB3F3EB90E8}" dt="2023-12-20T11:08:54.311" v="1280" actId="1036"/>
          <ac:spMkLst>
            <pc:docMk/>
            <pc:sldMk cId="2343231877" sldId="266"/>
            <ac:spMk id="13" creationId="{63CEE7FD-4B33-4774-9DF4-378B798852F5}"/>
          </ac:spMkLst>
        </pc:spChg>
        <pc:picChg chg="add mod">
          <ac:chgData name="鎮遠 游" userId="c2a46d8ed9f5426a" providerId="LiveId" clId="{272C250D-71D7-4D3E-9326-FCB3F3EB90E8}" dt="2023-12-20T11:08:54.311" v="1280" actId="1036"/>
          <ac:picMkLst>
            <pc:docMk/>
            <pc:sldMk cId="2343231877" sldId="266"/>
            <ac:picMk id="12" creationId="{D1C4FC05-06A0-4038-A794-0CF6D56A1EC6}"/>
          </ac:picMkLst>
        </pc:picChg>
        <pc:picChg chg="del">
          <ac:chgData name="鎮遠 游" userId="c2a46d8ed9f5426a" providerId="LiveId" clId="{272C250D-71D7-4D3E-9326-FCB3F3EB90E8}" dt="2023-12-20T10:33:20.939" v="542" actId="478"/>
          <ac:picMkLst>
            <pc:docMk/>
            <pc:sldMk cId="2343231877" sldId="266"/>
            <ac:picMk id="2050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0:00:26.127" v="85" actId="255"/>
        <pc:sldMkLst>
          <pc:docMk/>
          <pc:sldMk cId="1373813633" sldId="267"/>
        </pc:sldMkLst>
        <pc:spChg chg="add mod">
          <ac:chgData name="鎮遠 游" userId="c2a46d8ed9f5426a" providerId="LiveId" clId="{272C250D-71D7-4D3E-9326-FCB3F3EB90E8}" dt="2023-12-20T10:00:26.127" v="85" actId="255"/>
          <ac:spMkLst>
            <pc:docMk/>
            <pc:sldMk cId="1373813633" sldId="267"/>
            <ac:spMk id="3" creationId="{BA40466D-C23D-4DE6-9C83-16758AA58E8F}"/>
          </ac:spMkLst>
        </pc:spChg>
        <pc:spChg chg="del mod">
          <ac:chgData name="鎮遠 游" userId="c2a46d8ed9f5426a" providerId="LiveId" clId="{272C250D-71D7-4D3E-9326-FCB3F3EB90E8}" dt="2023-12-20T09:59:28.128" v="64" actId="478"/>
          <ac:spMkLst>
            <pc:docMk/>
            <pc:sldMk cId="1373813633" sldId="267"/>
            <ac:spMk id="5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0T09:59:17.694" v="61" actId="255"/>
        <pc:sldMkLst>
          <pc:docMk/>
          <pc:sldMk cId="555967093" sldId="268"/>
        </pc:sldMkLst>
        <pc:spChg chg="add mod">
          <ac:chgData name="鎮遠 游" userId="c2a46d8ed9f5426a" providerId="LiveId" clId="{272C250D-71D7-4D3E-9326-FCB3F3EB90E8}" dt="2023-12-20T09:59:17.694" v="61" actId="255"/>
          <ac:spMkLst>
            <pc:docMk/>
            <pc:sldMk cId="555967093" sldId="268"/>
            <ac:spMk id="3" creationId="{6A457BD8-08F6-4D9D-BC3B-D74B5C095C41}"/>
          </ac:spMkLst>
        </pc:spChg>
        <pc:spChg chg="del mod">
          <ac:chgData name="鎮遠 游" userId="c2a46d8ed9f5426a" providerId="LiveId" clId="{272C250D-71D7-4D3E-9326-FCB3F3EB90E8}" dt="2023-12-20T09:59:09.113" v="59" actId="478"/>
          <ac:spMkLst>
            <pc:docMk/>
            <pc:sldMk cId="555967093" sldId="268"/>
            <ac:spMk id="5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0T10:00:19.792" v="84" actId="255"/>
        <pc:sldMkLst>
          <pc:docMk/>
          <pc:sldMk cId="3770172571" sldId="269"/>
        </pc:sldMkLst>
        <pc:spChg chg="add mod">
          <ac:chgData name="鎮遠 游" userId="c2a46d8ed9f5426a" providerId="LiveId" clId="{272C250D-71D7-4D3E-9326-FCB3F3EB90E8}" dt="2023-12-20T10:00:19.792" v="84" actId="255"/>
          <ac:spMkLst>
            <pc:docMk/>
            <pc:sldMk cId="3770172571" sldId="269"/>
            <ac:spMk id="3" creationId="{66DF5CF0-D5E3-4A8E-A458-A65B77524856}"/>
          </ac:spMkLst>
        </pc:spChg>
        <pc:spChg chg="del mod">
          <ac:chgData name="鎮遠 游" userId="c2a46d8ed9f5426a" providerId="LiveId" clId="{272C250D-71D7-4D3E-9326-FCB3F3EB90E8}" dt="2023-12-20T10:00:10.446" v="82" actId="478"/>
          <ac:spMkLst>
            <pc:docMk/>
            <pc:sldMk cId="3770172571" sldId="269"/>
            <ac:spMk id="4" creationId="{00000000-0000-0000-0000-000000000000}"/>
          </ac:spMkLst>
        </pc:spChg>
      </pc:sldChg>
      <pc:sldChg chg="addSp delSp modSp mod">
        <pc:chgData name="鎮遠 游" userId="c2a46d8ed9f5426a" providerId="LiveId" clId="{272C250D-71D7-4D3E-9326-FCB3F3EB90E8}" dt="2023-12-24T14:43:02.144" v="2120" actId="478"/>
        <pc:sldMkLst>
          <pc:docMk/>
          <pc:sldMk cId="4278173193" sldId="270"/>
        </pc:sldMkLst>
        <pc:spChg chg="del">
          <ac:chgData name="鎮遠 游" userId="c2a46d8ed9f5426a" providerId="LiveId" clId="{272C250D-71D7-4D3E-9326-FCB3F3EB90E8}" dt="2023-12-20T10:43:57.632" v="781" actId="478"/>
          <ac:spMkLst>
            <pc:docMk/>
            <pc:sldMk cId="4278173193" sldId="270"/>
            <ac:spMk id="2" creationId="{00000000-0000-0000-0000-000000000000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" creationId="{3D57A7E8-8979-47AA-9AAF-640EE046E8F1}"/>
          </ac:spMkLst>
        </pc:spChg>
        <pc:spChg chg="del">
          <ac:chgData name="鎮遠 游" userId="c2a46d8ed9f5426a" providerId="LiveId" clId="{272C250D-71D7-4D3E-9326-FCB3F3EB90E8}" dt="2023-12-20T10:43:57.632" v="781" actId="478"/>
          <ac:spMkLst>
            <pc:docMk/>
            <pc:sldMk cId="4278173193" sldId="270"/>
            <ac:spMk id="3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3:59.729" v="782" actId="478"/>
          <ac:spMkLst>
            <pc:docMk/>
            <pc:sldMk cId="4278173193" sldId="270"/>
            <ac:spMk id="6" creationId="{E681CA05-EBC4-401C-856E-96CBE51B0EBC}"/>
          </ac:spMkLst>
        </pc:spChg>
        <pc:spChg chg="add del mod">
          <ac:chgData name="鎮遠 游" userId="c2a46d8ed9f5426a" providerId="LiveId" clId="{272C250D-71D7-4D3E-9326-FCB3F3EB90E8}" dt="2023-12-20T10:43:59.729" v="782" actId="478"/>
          <ac:spMkLst>
            <pc:docMk/>
            <pc:sldMk cId="4278173193" sldId="270"/>
            <ac:spMk id="8" creationId="{FC60E132-7764-484B-96E7-E99194FD91D5}"/>
          </ac:spMkLst>
        </pc:spChg>
        <pc:spChg chg="add mod">
          <ac:chgData name="鎮遠 游" userId="c2a46d8ed9f5426a" providerId="LiveId" clId="{272C250D-71D7-4D3E-9326-FCB3F3EB90E8}" dt="2023-12-21T07:13:36.672" v="1523" actId="20577"/>
          <ac:spMkLst>
            <pc:docMk/>
            <pc:sldMk cId="4278173193" sldId="270"/>
            <ac:spMk id="9" creationId="{47329C4C-94E7-49B5-852E-3553F678A800}"/>
          </ac:spMkLst>
        </pc:spChg>
        <pc:spChg chg="add mod">
          <ac:chgData name="鎮遠 游" userId="c2a46d8ed9f5426a" providerId="LiveId" clId="{272C250D-71D7-4D3E-9326-FCB3F3EB90E8}" dt="2023-12-20T14:35:28.330" v="1305" actId="20577"/>
          <ac:spMkLst>
            <pc:docMk/>
            <pc:sldMk cId="4278173193" sldId="270"/>
            <ac:spMk id="10" creationId="{638787F4-118F-4596-A4C2-1F547C866EBD}"/>
          </ac:spMkLst>
        </pc:spChg>
        <pc:spChg chg="add mod">
          <ac:chgData name="鎮遠 游" userId="c2a46d8ed9f5426a" providerId="LiveId" clId="{272C250D-71D7-4D3E-9326-FCB3F3EB90E8}" dt="2023-12-20T11:00:59.097" v="1098" actId="1076"/>
          <ac:spMkLst>
            <pc:docMk/>
            <pc:sldMk cId="4278173193" sldId="270"/>
            <ac:spMk id="12" creationId="{E0DDD213-B1D6-4C48-8EEF-BC1D79740875}"/>
          </ac:spMkLst>
        </pc:spChg>
        <pc:spChg chg="add mod ord">
          <ac:chgData name="鎮遠 游" userId="c2a46d8ed9f5426a" providerId="LiveId" clId="{272C250D-71D7-4D3E-9326-FCB3F3EB90E8}" dt="2023-12-20T10:47:18.321" v="849" actId="164"/>
          <ac:spMkLst>
            <pc:docMk/>
            <pc:sldMk cId="4278173193" sldId="270"/>
            <ac:spMk id="15" creationId="{A9920B5A-C36D-457B-91BE-249FEAE345F3}"/>
          </ac:spMkLst>
        </pc:spChg>
        <pc:spChg chg="add mod">
          <ac:chgData name="鎮遠 游" userId="c2a46d8ed9f5426a" providerId="LiveId" clId="{272C250D-71D7-4D3E-9326-FCB3F3EB90E8}" dt="2023-12-20T11:00:59.097" v="1098" actId="1076"/>
          <ac:spMkLst>
            <pc:docMk/>
            <pc:sldMk cId="4278173193" sldId="270"/>
            <ac:spMk id="17" creationId="{714D8F31-80F0-4EBB-BF30-69F3D7F6E653}"/>
          </ac:spMkLst>
        </pc:spChg>
        <pc:spChg chg="add mod">
          <ac:chgData name="鎮遠 游" userId="c2a46d8ed9f5426a" providerId="LiveId" clId="{272C250D-71D7-4D3E-9326-FCB3F3EB90E8}" dt="2023-12-20T11:02:46.049" v="1196" actId="1076"/>
          <ac:spMkLst>
            <pc:docMk/>
            <pc:sldMk cId="4278173193" sldId="270"/>
            <ac:spMk id="18" creationId="{FDC656D0-A013-426E-A295-513D8D6A105F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0" creationId="{EA5C60A8-AEE8-4FA0-9F6D-A679400AFC4C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1" creationId="{B7C75A5C-CAC4-4F23-B017-387332C9A1D8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2" creationId="{6834EF72-C95C-4F91-8144-67191E907A1A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3" creationId="{B0F8C299-9F40-44ED-8702-C4F60503373B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4" creationId="{863A4E9C-AAC0-4168-9B68-6A8CC1A36B08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5" creationId="{1C4FAF1C-FED4-472D-8629-F5E9AA92BC41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6" creationId="{2F9A98E5-C21B-419A-B930-2E098CBE7C86}"/>
          </ac:spMkLst>
        </pc:spChg>
        <pc:spChg chg="del mod topLvl">
          <ac:chgData name="鎮遠 游" userId="c2a46d8ed9f5426a" providerId="LiveId" clId="{272C250D-71D7-4D3E-9326-FCB3F3EB90E8}" dt="2023-12-24T14:29:01.262" v="1717" actId="478"/>
          <ac:spMkLst>
            <pc:docMk/>
            <pc:sldMk cId="4278173193" sldId="270"/>
            <ac:spMk id="27" creationId="{1DF310B8-1AE0-474A-885D-15FB46BE789F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29" creationId="{1B792A88-2983-4F2C-A5E4-99A9E99439FD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29" creationId="{8BA2BBE1-4A58-497A-9FD6-3D5DA53CBA3F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0" creationId="{0009EE79-4905-4775-B8DA-930122F82B65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0" creationId="{6C103A85-2E36-4701-8CD7-FB42415E3012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1" creationId="{FE772921-16EF-4F51-B409-26209F5A8AFB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2" creationId="{68248AE4-AB5C-4029-B0A0-3747E79FB2DF}"/>
          </ac:spMkLst>
        </pc:spChg>
        <pc:spChg chg="add mod or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3" creationId="{6A62E221-ABE3-49B8-A1DF-A69ED1594A09}"/>
          </ac:spMkLst>
        </pc:spChg>
        <pc:spChg chg="add mod or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4" creationId="{B2F707D8-A0D7-4409-99DB-B351FC415948}"/>
          </ac:spMkLst>
        </pc:spChg>
        <pc:spChg chg="mod">
          <ac:chgData name="鎮遠 游" userId="c2a46d8ed9f5426a" providerId="LiveId" clId="{272C250D-71D7-4D3E-9326-FCB3F3EB90E8}" dt="2023-12-20T11:02:49.563" v="1197" actId="2085"/>
          <ac:spMkLst>
            <pc:docMk/>
            <pc:sldMk cId="4278173193" sldId="270"/>
            <ac:spMk id="35" creationId="{4A5F5F8C-38AB-4BA2-844F-7B79439DFDF9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5" creationId="{8F4B7086-FD75-4EC6-B32B-E6278B01268F}"/>
          </ac:spMkLst>
        </pc:spChg>
        <pc:spChg chg="add mod">
          <ac:chgData name="鎮遠 游" userId="c2a46d8ed9f5426a" providerId="LiveId" clId="{272C250D-71D7-4D3E-9326-FCB3F3EB90E8}" dt="2023-12-24T14:34:16.165" v="1915" actId="164"/>
          <ac:spMkLst>
            <pc:docMk/>
            <pc:sldMk cId="4278173193" sldId="270"/>
            <ac:spMk id="36" creationId="{A19489C9-13E6-4F8E-8462-A7BC113DD403}"/>
          </ac:spMkLst>
        </pc:spChg>
        <pc:grpChg chg="add mod">
          <ac:chgData name="鎮遠 游" userId="c2a46d8ed9f5426a" providerId="LiveId" clId="{272C250D-71D7-4D3E-9326-FCB3F3EB90E8}" dt="2023-12-24T14:34:16.165" v="1915" actId="164"/>
          <ac:grpSpMkLst>
            <pc:docMk/>
            <pc:sldMk cId="4278173193" sldId="270"/>
            <ac:grpSpMk id="3" creationId="{81FE02B6-F579-4390-A666-E3D53198B826}"/>
          </ac:grpSpMkLst>
        </pc:grpChg>
        <pc:grpChg chg="add del mod">
          <ac:chgData name="鎮遠 游" userId="c2a46d8ed9f5426a" providerId="LiveId" clId="{272C250D-71D7-4D3E-9326-FCB3F3EB90E8}" dt="2023-12-24T14:34:43.379" v="1917" actId="478"/>
          <ac:grpSpMkLst>
            <pc:docMk/>
            <pc:sldMk cId="4278173193" sldId="270"/>
            <ac:grpSpMk id="6" creationId="{8C3CFF55-4423-4B5E-953E-72FF0442AE98}"/>
          </ac:grpSpMkLst>
        </pc:grpChg>
        <pc:grpChg chg="add mod">
          <ac:chgData name="鎮遠 游" userId="c2a46d8ed9f5426a" providerId="LiveId" clId="{272C250D-71D7-4D3E-9326-FCB3F3EB90E8}" dt="2023-12-20T11:00:59.097" v="1098" actId="1076"/>
          <ac:grpSpMkLst>
            <pc:docMk/>
            <pc:sldMk cId="4278173193" sldId="270"/>
            <ac:grpSpMk id="16" creationId="{8F074CFB-AA77-4681-AB2A-02C7B67A0D42}"/>
          </ac:grpSpMkLst>
        </pc:grpChg>
        <pc:grpChg chg="add del mod">
          <ac:chgData name="鎮遠 游" userId="c2a46d8ed9f5426a" providerId="LiveId" clId="{272C250D-71D7-4D3E-9326-FCB3F3EB90E8}" dt="2023-12-20T11:03:49.665" v="1210" actId="478"/>
          <ac:grpSpMkLst>
            <pc:docMk/>
            <pc:sldMk cId="4278173193" sldId="270"/>
            <ac:grpSpMk id="19" creationId="{D4E1465C-A596-4FA2-9E17-7B16DA70C72D}"/>
          </ac:grpSpMkLst>
        </pc:grpChg>
        <pc:grpChg chg="mod">
          <ac:chgData name="鎮遠 游" userId="c2a46d8ed9f5426a" providerId="LiveId" clId="{272C250D-71D7-4D3E-9326-FCB3F3EB90E8}" dt="2023-12-20T11:01:01.810" v="1099"/>
          <ac:grpSpMkLst>
            <pc:docMk/>
            <pc:sldMk cId="4278173193" sldId="270"/>
            <ac:grpSpMk id="21" creationId="{4161776C-580E-4A0B-8B13-08A005509BAD}"/>
          </ac:grpSpMkLst>
        </pc:grpChg>
        <pc:grpChg chg="add del mod">
          <ac:chgData name="鎮遠 游" userId="c2a46d8ed9f5426a" providerId="LiveId" clId="{272C250D-71D7-4D3E-9326-FCB3F3EB90E8}" dt="2023-12-24T14:28:59.206" v="1716" actId="165"/>
          <ac:grpSpMkLst>
            <pc:docMk/>
            <pc:sldMk cId="4278173193" sldId="270"/>
            <ac:grpSpMk id="25" creationId="{956298B8-5509-4A3A-A97F-82D81E71675C}"/>
          </ac:grpSpMkLst>
        </pc:grpChg>
        <pc:grpChg chg="mod">
          <ac:chgData name="鎮遠 游" userId="c2a46d8ed9f5426a" providerId="LiveId" clId="{272C250D-71D7-4D3E-9326-FCB3F3EB90E8}" dt="2023-12-20T11:01:01.810" v="1099"/>
          <ac:grpSpMkLst>
            <pc:docMk/>
            <pc:sldMk cId="4278173193" sldId="270"/>
            <ac:grpSpMk id="33" creationId="{6DB75B10-B602-4E30-8E42-3EF90E332AD3}"/>
          </ac:grpSpMkLst>
        </pc:grpChg>
        <pc:picChg chg="del">
          <ac:chgData name="鎮遠 游" userId="c2a46d8ed9f5426a" providerId="LiveId" clId="{272C250D-71D7-4D3E-9326-FCB3F3EB90E8}" dt="2023-12-20T10:43:57.632" v="781" actId="478"/>
          <ac:picMkLst>
            <pc:docMk/>
            <pc:sldMk cId="4278173193" sldId="270"/>
            <ac:picMk id="4" creationId="{00000000-0000-0000-0000-000000000000}"/>
          </ac:picMkLst>
        </pc:picChg>
        <pc:picChg chg="add mod">
          <ac:chgData name="鎮遠 游" userId="c2a46d8ed9f5426a" providerId="LiveId" clId="{272C250D-71D7-4D3E-9326-FCB3F3EB90E8}" dt="2023-12-24T14:34:52.284" v="1919" actId="1076"/>
          <ac:picMkLst>
            <pc:docMk/>
            <pc:sldMk cId="4278173193" sldId="270"/>
            <ac:picMk id="8" creationId="{B207B849-CD3C-4DAB-8B78-D39BA80A167C}"/>
          </ac:picMkLst>
        </pc:picChg>
        <pc:picChg chg="add mod ord">
          <ac:chgData name="鎮遠 游" userId="c2a46d8ed9f5426a" providerId="LiveId" clId="{272C250D-71D7-4D3E-9326-FCB3F3EB90E8}" dt="2023-12-20T10:47:18.321" v="849" actId="164"/>
          <ac:picMkLst>
            <pc:docMk/>
            <pc:sldMk cId="4278173193" sldId="270"/>
            <ac:picMk id="11" creationId="{7F9B1B60-2B65-416C-9C82-259FEAD283CC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13" creationId="{E687C6E9-F70E-4D28-BFA5-F7B475379167}"/>
          </ac:picMkLst>
        </pc:picChg>
        <pc:picChg chg="add mod ord modCrop">
          <ac:chgData name="鎮遠 游" userId="c2a46d8ed9f5426a" providerId="LiveId" clId="{272C250D-71D7-4D3E-9326-FCB3F3EB90E8}" dt="2023-12-20T10:47:18.321" v="849" actId="164"/>
          <ac:picMkLst>
            <pc:docMk/>
            <pc:sldMk cId="4278173193" sldId="270"/>
            <ac:picMk id="14" creationId="{24A50697-70AC-41C3-9D76-C8ACF9AF6D55}"/>
          </ac:picMkLst>
        </pc:picChg>
        <pc:picChg chg="add del mod">
          <ac:chgData name="鎮遠 游" userId="c2a46d8ed9f5426a" providerId="LiveId" clId="{272C250D-71D7-4D3E-9326-FCB3F3EB90E8}" dt="2023-12-24T14:42:09.209" v="2070" actId="478"/>
          <ac:picMkLst>
            <pc:docMk/>
            <pc:sldMk cId="4278173193" sldId="270"/>
            <ac:picMk id="19" creationId="{1665B4E3-3E5C-40A1-B96C-6F4F1E47AE0A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0" creationId="{8E7A83B5-C463-4DC9-8768-20E54018F23D}"/>
          </ac:picMkLst>
        </pc:picChg>
        <pc:picChg chg="mod">
          <ac:chgData name="鎮遠 游" userId="c2a46d8ed9f5426a" providerId="LiveId" clId="{272C250D-71D7-4D3E-9326-FCB3F3EB90E8}" dt="2023-12-20T11:03:30.367" v="1209" actId="1035"/>
          <ac:picMkLst>
            <pc:docMk/>
            <pc:sldMk cId="4278173193" sldId="270"/>
            <ac:picMk id="22" creationId="{D528594A-9822-4552-9920-97A0CEEBD20F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3" creationId="{20F7185A-2BD3-4FA4-849C-FD4BBFA4A12D}"/>
          </ac:picMkLst>
        </pc:picChg>
        <pc:picChg chg="add mod modCrop">
          <ac:chgData name="鎮遠 游" userId="c2a46d8ed9f5426a" providerId="LiveId" clId="{272C250D-71D7-4D3E-9326-FCB3F3EB90E8}" dt="2023-12-24T14:30:13.146" v="1790" actId="1038"/>
          <ac:picMkLst>
            <pc:docMk/>
            <pc:sldMk cId="4278173193" sldId="270"/>
            <ac:picMk id="24" creationId="{2B821B4C-8409-4D50-87B2-901DD967EE60}"/>
          </ac:picMkLst>
        </pc:picChg>
        <pc:picChg chg="mod topLvl modCrop">
          <ac:chgData name="鎮遠 游" userId="c2a46d8ed9f5426a" providerId="LiveId" clId="{272C250D-71D7-4D3E-9326-FCB3F3EB90E8}" dt="2023-12-24T14:32:16.240" v="1860" actId="1035"/>
          <ac:picMkLst>
            <pc:docMk/>
            <pc:sldMk cId="4278173193" sldId="270"/>
            <ac:picMk id="26" creationId="{FBD7FE20-4CF3-47E3-8C0D-6CE98DCEF8A0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7" creationId="{6D4E1054-5CDB-42CD-AEC4-88690B065373}"/>
          </ac:picMkLst>
        </pc:picChg>
        <pc:picChg chg="del mod topLvl">
          <ac:chgData name="鎮遠 游" userId="c2a46d8ed9f5426a" providerId="LiveId" clId="{272C250D-71D7-4D3E-9326-FCB3F3EB90E8}" dt="2023-12-24T14:29:01.719" v="1718" actId="478"/>
          <ac:picMkLst>
            <pc:docMk/>
            <pc:sldMk cId="4278173193" sldId="270"/>
            <ac:picMk id="28" creationId="{5200ADF7-72E2-45F6-923A-578FCB3FCFE3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28" creationId="{BF2B93AA-BCD3-4AF3-846C-CA12853594AC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31" creationId="{00AC3F91-B7D9-4EF6-B9BB-507B58CA9EAD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32" creationId="{E2A60C82-9DE8-4C2A-8B7E-16B95299E82A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34" creationId="{8CB00BAC-C5BC-49F9-B141-CE763E2FAB07}"/>
          </ac:picMkLst>
        </pc:picChg>
        <pc:picChg chg="mod">
          <ac:chgData name="鎮遠 游" userId="c2a46d8ed9f5426a" providerId="LiveId" clId="{272C250D-71D7-4D3E-9326-FCB3F3EB90E8}" dt="2023-12-20T11:02:49.563" v="1197" actId="2085"/>
          <ac:picMkLst>
            <pc:docMk/>
            <pc:sldMk cId="4278173193" sldId="270"/>
            <ac:picMk id="36" creationId="{22441F9B-DB3C-4193-A34D-775E634F4C95}"/>
          </ac:picMkLst>
        </pc:picChg>
        <pc:picChg chg="add mod modCrop">
          <ac:chgData name="鎮遠 游" userId="c2a46d8ed9f5426a" providerId="LiveId" clId="{272C250D-71D7-4D3E-9326-FCB3F3EB90E8}" dt="2023-12-24T14:42:46.068" v="2093" actId="1035"/>
          <ac:picMkLst>
            <pc:docMk/>
            <pc:sldMk cId="4278173193" sldId="270"/>
            <ac:picMk id="38" creationId="{42256290-C8F1-4E98-B594-AFEFA1F089DE}"/>
          </ac:picMkLst>
        </pc:picChg>
        <pc:picChg chg="add del mod">
          <ac:chgData name="鎮遠 游" userId="c2a46d8ed9f5426a" providerId="LiveId" clId="{272C250D-71D7-4D3E-9326-FCB3F3EB90E8}" dt="2023-12-20T11:03:20.567" v="1203" actId="931"/>
          <ac:picMkLst>
            <pc:docMk/>
            <pc:sldMk cId="4278173193" sldId="270"/>
            <ac:picMk id="38" creationId="{F36125B6-20B4-44FF-827A-153F3BED7F3F}"/>
          </ac:picMkLst>
        </pc:picChg>
        <pc:picChg chg="add mod modCrop">
          <ac:chgData name="鎮遠 游" userId="c2a46d8ed9f5426a" providerId="LiveId" clId="{272C250D-71D7-4D3E-9326-FCB3F3EB90E8}" dt="2023-12-24T14:34:16.165" v="1915" actId="164"/>
          <ac:picMkLst>
            <pc:docMk/>
            <pc:sldMk cId="4278173193" sldId="270"/>
            <ac:picMk id="40" creationId="{B54B9671-9469-485F-A45B-FAF807D8D608}"/>
          </ac:picMkLst>
        </pc:picChg>
        <pc:cxnChg chg="add del mod">
          <ac:chgData name="鎮遠 游" userId="c2a46d8ed9f5426a" providerId="LiveId" clId="{272C250D-71D7-4D3E-9326-FCB3F3EB90E8}" dt="2023-12-24T14:29:35.884" v="1742" actId="478"/>
          <ac:cxnSpMkLst>
            <pc:docMk/>
            <pc:sldMk cId="4278173193" sldId="270"/>
            <ac:cxnSpMk id="5" creationId="{EE559032-4C77-47AD-A4FD-B696C033AC09}"/>
          </ac:cxnSpMkLst>
        </pc:cxnChg>
        <pc:cxnChg chg="add del mod">
          <ac:chgData name="鎮遠 游" userId="c2a46d8ed9f5426a" providerId="LiveId" clId="{272C250D-71D7-4D3E-9326-FCB3F3EB90E8}" dt="2023-12-24T14:43:02.144" v="2120" actId="478"/>
          <ac:cxnSpMkLst>
            <pc:docMk/>
            <pc:sldMk cId="4278173193" sldId="270"/>
            <ac:cxnSpMk id="39" creationId="{C9E589B8-4B7D-476B-A27F-CDA848B45F40}"/>
          </ac:cxnSpMkLst>
        </pc:cxnChg>
      </pc:sldChg>
      <pc:sldChg chg="modSp mod">
        <pc:chgData name="鎮遠 游" userId="c2a46d8ed9f5426a" providerId="LiveId" clId="{272C250D-71D7-4D3E-9326-FCB3F3EB90E8}" dt="2023-12-20T11:07:14.617" v="1268" actId="20577"/>
        <pc:sldMkLst>
          <pc:docMk/>
          <pc:sldMk cId="1488382651" sldId="271"/>
        </pc:sldMkLst>
        <pc:spChg chg="mod">
          <ac:chgData name="鎮遠 游" userId="c2a46d8ed9f5426a" providerId="LiveId" clId="{272C250D-71D7-4D3E-9326-FCB3F3EB90E8}" dt="2023-12-20T11:07:14.617" v="1268" actId="20577"/>
          <ac:spMkLst>
            <pc:docMk/>
            <pc:sldMk cId="1488382651" sldId="271"/>
            <ac:spMk id="6" creationId="{00000000-0000-0000-0000-000000000000}"/>
          </ac:spMkLst>
        </pc:spChg>
      </pc:sldChg>
      <pc:sldChg chg="addSp delSp modSp mod delAnim modAnim">
        <pc:chgData name="鎮遠 游" userId="c2a46d8ed9f5426a" providerId="LiveId" clId="{272C250D-71D7-4D3E-9326-FCB3F3EB90E8}" dt="2023-12-20T11:05:53.126" v="1250" actId="1036"/>
        <pc:sldMkLst>
          <pc:docMk/>
          <pc:sldMk cId="2897621457" sldId="272"/>
        </pc:sldMkLst>
        <pc:spChg chg="del mod">
          <ac:chgData name="鎮遠 游" userId="c2a46d8ed9f5426a" providerId="LiveId" clId="{272C250D-71D7-4D3E-9326-FCB3F3EB90E8}" dt="2023-12-20T10:01:31.455" v="99" actId="478"/>
          <ac:spMkLst>
            <pc:docMk/>
            <pc:sldMk cId="2897621457" sldId="272"/>
            <ac:spMk id="2" creationId="{FA3F448A-976E-89B6-97DA-3852136FFF6D}"/>
          </ac:spMkLst>
        </pc:spChg>
        <pc:spChg chg="del mod">
          <ac:chgData name="鎮遠 游" userId="c2a46d8ed9f5426a" providerId="LiveId" clId="{272C250D-71D7-4D3E-9326-FCB3F3EB90E8}" dt="2023-12-20T10:01:38.866" v="102" actId="478"/>
          <ac:spMkLst>
            <pc:docMk/>
            <pc:sldMk cId="2897621457" sldId="272"/>
            <ac:spMk id="4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03:35.752" v="149" actId="478"/>
          <ac:spMkLst>
            <pc:docMk/>
            <pc:sldMk cId="2897621457" sldId="272"/>
            <ac:spMk id="5" creationId="{66C6FFE0-DD78-43E7-A5FF-71290FCDEB2C}"/>
          </ac:spMkLst>
        </pc:spChg>
        <pc:spChg chg="add del mod">
          <ac:chgData name="鎮遠 游" userId="c2a46d8ed9f5426a" providerId="LiveId" clId="{272C250D-71D7-4D3E-9326-FCB3F3EB90E8}" dt="2023-12-20T10:03:54.781" v="153" actId="478"/>
          <ac:spMkLst>
            <pc:docMk/>
            <pc:sldMk cId="2897621457" sldId="272"/>
            <ac:spMk id="8" creationId="{E58C6079-B905-4E85-A5D3-18192BB31CA3}"/>
          </ac:spMkLst>
        </pc:spChg>
        <pc:spChg chg="add mod">
          <ac:chgData name="鎮遠 游" userId="c2a46d8ed9f5426a" providerId="LiveId" clId="{272C250D-71D7-4D3E-9326-FCB3F3EB90E8}" dt="2023-12-20T10:03:56.131" v="154"/>
          <ac:spMkLst>
            <pc:docMk/>
            <pc:sldMk cId="2897621457" sldId="272"/>
            <ac:spMk id="9" creationId="{9D285B1D-EC25-4A1B-848C-93130E9EB606}"/>
          </ac:spMkLst>
        </pc:spChg>
        <pc:spChg chg="add mod">
          <ac:chgData name="鎮遠 游" userId="c2a46d8ed9f5426a" providerId="LiveId" clId="{272C250D-71D7-4D3E-9326-FCB3F3EB90E8}" dt="2023-12-20T10:22:46.061" v="346" actId="1076"/>
          <ac:spMkLst>
            <pc:docMk/>
            <pc:sldMk cId="2897621457" sldId="272"/>
            <ac:spMk id="10" creationId="{C89CCEE9-F78E-4209-8872-0BF1B575C41B}"/>
          </ac:spMkLst>
        </pc:spChg>
        <pc:picChg chg="add del mod">
          <ac:chgData name="鎮遠 游" userId="c2a46d8ed9f5426a" providerId="LiveId" clId="{272C250D-71D7-4D3E-9326-FCB3F3EB90E8}" dt="2023-12-20T10:01:55.771" v="105" actId="478"/>
          <ac:picMkLst>
            <pc:docMk/>
            <pc:sldMk cId="2897621457" sldId="272"/>
            <ac:picMk id="6" creationId="{D862C25D-0812-45B0-9BBD-006CF21E87B5}"/>
          </ac:picMkLst>
        </pc:picChg>
        <pc:picChg chg="add mod">
          <ac:chgData name="鎮遠 游" userId="c2a46d8ed9f5426a" providerId="LiveId" clId="{272C250D-71D7-4D3E-9326-FCB3F3EB90E8}" dt="2023-12-20T11:05:53.126" v="1250" actId="1036"/>
          <ac:picMkLst>
            <pc:docMk/>
            <pc:sldMk cId="2897621457" sldId="272"/>
            <ac:picMk id="7" creationId="{91B2A99B-CE19-4402-9065-C702A2ACBA18}"/>
          </ac:picMkLst>
        </pc:picChg>
      </pc:sldChg>
      <pc:sldChg chg="addSp delSp modSp del mod">
        <pc:chgData name="鎮遠 游" userId="c2a46d8ed9f5426a" providerId="LiveId" clId="{272C250D-71D7-4D3E-9326-FCB3F3EB90E8}" dt="2023-12-20T11:04:02.299" v="1213" actId="2696"/>
        <pc:sldMkLst>
          <pc:docMk/>
          <pc:sldMk cId="2748196685" sldId="273"/>
        </pc:sldMkLst>
        <pc:spChg chg="del">
          <ac:chgData name="鎮遠 游" userId="c2a46d8ed9f5426a" providerId="LiveId" clId="{272C250D-71D7-4D3E-9326-FCB3F3EB90E8}" dt="2023-12-20T10:48:16.666" v="855" actId="478"/>
          <ac:spMkLst>
            <pc:docMk/>
            <pc:sldMk cId="2748196685" sldId="273"/>
            <ac:spMk id="2" creationId="{00000000-0000-0000-0000-000000000000}"/>
          </ac:spMkLst>
        </pc:spChg>
        <pc:spChg chg="del">
          <ac:chgData name="鎮遠 游" userId="c2a46d8ed9f5426a" providerId="LiveId" clId="{272C250D-71D7-4D3E-9326-FCB3F3EB90E8}" dt="2023-12-20T10:48:16.666" v="855" actId="478"/>
          <ac:spMkLst>
            <pc:docMk/>
            <pc:sldMk cId="2748196685" sldId="273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8:18.962" v="856" actId="478"/>
          <ac:spMkLst>
            <pc:docMk/>
            <pc:sldMk cId="2748196685" sldId="273"/>
            <ac:spMk id="6" creationId="{24C90B9E-A0EF-487B-8D19-20832B024331}"/>
          </ac:spMkLst>
        </pc:spChg>
        <pc:spChg chg="add del mod">
          <ac:chgData name="鎮遠 游" userId="c2a46d8ed9f5426a" providerId="LiveId" clId="{272C250D-71D7-4D3E-9326-FCB3F3EB90E8}" dt="2023-12-20T10:48:18.962" v="856" actId="478"/>
          <ac:spMkLst>
            <pc:docMk/>
            <pc:sldMk cId="2748196685" sldId="273"/>
            <ac:spMk id="8" creationId="{2895A31C-03A1-44D3-9A87-E3A055A01739}"/>
          </ac:spMkLst>
        </pc:spChg>
        <pc:spChg chg="add mod">
          <ac:chgData name="鎮遠 游" userId="c2a46d8ed9f5426a" providerId="LiveId" clId="{272C250D-71D7-4D3E-9326-FCB3F3EB90E8}" dt="2023-12-20T10:48:56.135" v="864" actId="20577"/>
          <ac:spMkLst>
            <pc:docMk/>
            <pc:sldMk cId="2748196685" sldId="273"/>
            <ac:spMk id="9" creationId="{3ADE390F-FDF6-459B-B72D-0495C2209586}"/>
          </ac:spMkLst>
        </pc:spChg>
        <pc:spChg chg="add mod">
          <ac:chgData name="鎮遠 游" userId="c2a46d8ed9f5426a" providerId="LiveId" clId="{272C250D-71D7-4D3E-9326-FCB3F3EB90E8}" dt="2023-12-20T10:49:33.968" v="887" actId="20577"/>
          <ac:spMkLst>
            <pc:docMk/>
            <pc:sldMk cId="2748196685" sldId="273"/>
            <ac:spMk id="10" creationId="{452F8A23-A821-46FE-89D8-855E114EC570}"/>
          </ac:spMkLst>
        </pc:spChg>
        <pc:spChg chg="del mod topLvl">
          <ac:chgData name="鎮遠 游" userId="c2a46d8ed9f5426a" providerId="LiveId" clId="{272C250D-71D7-4D3E-9326-FCB3F3EB90E8}" dt="2023-12-20T10:55:27.578" v="944" actId="478"/>
          <ac:spMkLst>
            <pc:docMk/>
            <pc:sldMk cId="2748196685" sldId="273"/>
            <ac:spMk id="13" creationId="{F321C56C-327B-4A3F-BE99-69610F4CEE6C}"/>
          </ac:spMkLst>
        </pc:spChg>
        <pc:spChg chg="add del mod">
          <ac:chgData name="鎮遠 游" userId="c2a46d8ed9f5426a" providerId="LiveId" clId="{272C250D-71D7-4D3E-9326-FCB3F3EB90E8}" dt="2023-12-20T10:49:02.799" v="866" actId="478"/>
          <ac:spMkLst>
            <pc:docMk/>
            <pc:sldMk cId="2748196685" sldId="273"/>
            <ac:spMk id="15" creationId="{D4D25FF0-9321-41A1-BE8F-CC5EDA861872}"/>
          </ac:spMkLst>
        </pc:spChg>
        <pc:spChg chg="add del mod">
          <ac:chgData name="鎮遠 游" userId="c2a46d8ed9f5426a" providerId="LiveId" clId="{272C250D-71D7-4D3E-9326-FCB3F3EB90E8}" dt="2023-12-20T10:49:00.688" v="865" actId="478"/>
          <ac:spMkLst>
            <pc:docMk/>
            <pc:sldMk cId="2748196685" sldId="273"/>
            <ac:spMk id="16" creationId="{E9244364-93FD-4FA0-935A-A3690AF40D74}"/>
          </ac:spMkLst>
        </pc:spChg>
        <pc:spChg chg="add mod ord">
          <ac:chgData name="鎮遠 游" userId="c2a46d8ed9f5426a" providerId="LiveId" clId="{272C250D-71D7-4D3E-9326-FCB3F3EB90E8}" dt="2023-12-20T10:55:18.056" v="940" actId="1076"/>
          <ac:spMkLst>
            <pc:docMk/>
            <pc:sldMk cId="2748196685" sldId="273"/>
            <ac:spMk id="17" creationId="{9FD87606-CC37-4A00-BCDA-F3BE4F59C5F9}"/>
          </ac:spMkLst>
        </pc:spChg>
        <pc:spChg chg="add mod or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19" creationId="{888C4196-9982-4269-B554-FD6C6E13FB5A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27" creationId="{E9D0B2DF-9665-423A-A2F2-FA1E95614234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29" creationId="{5DC2F2D0-625E-4B7F-9B16-5A8CF4EE989C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1" creationId="{134DC08E-E0CF-432F-9692-F8240356E2B9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2" creationId="{4A227A2E-0A0A-45AA-886C-FE77380C0A1E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3" creationId="{B7C4587F-74D4-4E51-A538-61EABCC1C678}"/>
          </ac:spMkLst>
        </pc:spChg>
        <pc:spChg chg="add mod">
          <ac:chgData name="鎮遠 游" userId="c2a46d8ed9f5426a" providerId="LiveId" clId="{272C250D-71D7-4D3E-9326-FCB3F3EB90E8}" dt="2023-12-20T11:00:37.916" v="1083" actId="164"/>
          <ac:spMkLst>
            <pc:docMk/>
            <pc:sldMk cId="2748196685" sldId="273"/>
            <ac:spMk id="34" creationId="{3691DC54-443A-4CD9-8B0C-5AE7A6FE5FB2}"/>
          </ac:spMkLst>
        </pc:spChg>
        <pc:grpChg chg="add del mod">
          <ac:chgData name="鎮遠 游" userId="c2a46d8ed9f5426a" providerId="LiveId" clId="{272C250D-71D7-4D3E-9326-FCB3F3EB90E8}" dt="2023-12-20T10:50:06.223" v="890" actId="165"/>
          <ac:grpSpMkLst>
            <pc:docMk/>
            <pc:sldMk cId="2748196685" sldId="273"/>
            <ac:grpSpMk id="11" creationId="{BEE87FBF-A74F-4599-9600-3524348DC1B5}"/>
          </ac:grpSpMkLst>
        </pc:grpChg>
        <pc:grpChg chg="add mod">
          <ac:chgData name="鎮遠 游" userId="c2a46d8ed9f5426a" providerId="LiveId" clId="{272C250D-71D7-4D3E-9326-FCB3F3EB90E8}" dt="2023-12-20T10:55:21.885" v="941" actId="164"/>
          <ac:grpSpMkLst>
            <pc:docMk/>
            <pc:sldMk cId="2748196685" sldId="273"/>
            <ac:grpSpMk id="18" creationId="{395DB719-285A-41C2-9436-72717BB6C8E8}"/>
          </ac:grpSpMkLst>
        </pc:grpChg>
        <pc:grpChg chg="add mod">
          <ac:chgData name="鎮遠 游" userId="c2a46d8ed9f5426a" providerId="LiveId" clId="{272C250D-71D7-4D3E-9326-FCB3F3EB90E8}" dt="2023-12-20T11:00:37.916" v="1083" actId="164"/>
          <ac:grpSpMkLst>
            <pc:docMk/>
            <pc:sldMk cId="2748196685" sldId="273"/>
            <ac:grpSpMk id="23" creationId="{42A7747D-8D29-44AC-B004-4307376A29FD}"/>
          </ac:grpSpMkLst>
        </pc:grpChg>
        <pc:grpChg chg="add mod">
          <ac:chgData name="鎮遠 游" userId="c2a46d8ed9f5426a" providerId="LiveId" clId="{272C250D-71D7-4D3E-9326-FCB3F3EB90E8}" dt="2023-12-20T11:00:38.912" v="1084" actId="1076"/>
          <ac:grpSpMkLst>
            <pc:docMk/>
            <pc:sldMk cId="2748196685" sldId="273"/>
            <ac:grpSpMk id="35" creationId="{40DD1B03-C83B-4F62-AD79-1C4822096CFB}"/>
          </ac:grpSpMkLst>
        </pc:grpChg>
        <pc:graphicFrameChg chg="del">
          <ac:chgData name="鎮遠 游" userId="c2a46d8ed9f5426a" providerId="LiveId" clId="{272C250D-71D7-4D3E-9326-FCB3F3EB90E8}" dt="2023-12-20T10:48:16.666" v="855" actId="478"/>
          <ac:graphicFrameMkLst>
            <pc:docMk/>
            <pc:sldMk cId="2748196685" sldId="273"/>
            <ac:graphicFrameMk id="4" creationId="{00000000-0000-0000-0000-000000000000}"/>
          </ac:graphicFrameMkLst>
        </pc:graphicFrameChg>
        <pc:picChg chg="mod topLvl modCrop">
          <ac:chgData name="鎮遠 游" userId="c2a46d8ed9f5426a" providerId="LiveId" clId="{272C250D-71D7-4D3E-9326-FCB3F3EB90E8}" dt="2023-12-20T10:54:57.002" v="934" actId="732"/>
          <ac:picMkLst>
            <pc:docMk/>
            <pc:sldMk cId="2748196685" sldId="273"/>
            <ac:picMk id="12" creationId="{390C8BEA-B585-47D8-A28B-823593844CAD}"/>
          </ac:picMkLst>
        </pc:picChg>
        <pc:picChg chg="del mod topLvl">
          <ac:chgData name="鎮遠 游" userId="c2a46d8ed9f5426a" providerId="LiveId" clId="{272C250D-71D7-4D3E-9326-FCB3F3EB90E8}" dt="2023-12-20T10:50:15.133" v="895" actId="478"/>
          <ac:picMkLst>
            <pc:docMk/>
            <pc:sldMk cId="2748196685" sldId="273"/>
            <ac:picMk id="14" creationId="{16E26308-F224-41AE-ADD2-6699725C38F6}"/>
          </ac:picMkLst>
        </pc:picChg>
        <pc:picChg chg="add mod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1" creationId="{772A19FB-3F20-4F18-A490-B7D0F1EE8DF5}"/>
          </ac:picMkLst>
        </pc:picChg>
        <pc:picChg chg="add mod modCrop">
          <ac:chgData name="鎮遠 游" userId="c2a46d8ed9f5426a" providerId="LiveId" clId="{272C250D-71D7-4D3E-9326-FCB3F3EB90E8}" dt="2023-12-20T10:55:21.885" v="941" actId="164"/>
          <ac:picMkLst>
            <pc:docMk/>
            <pc:sldMk cId="2748196685" sldId="273"/>
            <ac:picMk id="22" creationId="{1CB9F618-0592-476F-8840-708A0CE3009E}"/>
          </ac:picMkLst>
        </pc:picChg>
        <pc:picChg chg="add mod modCrop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4" creationId="{CEF101E6-7D02-4817-8C9B-802C752F97F5}"/>
          </ac:picMkLst>
        </pc:picChg>
        <pc:picChg chg="add mod modCrop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5" creationId="{FE297E9A-CA2A-4125-B128-57AC52964267}"/>
          </ac:picMkLst>
        </pc:picChg>
        <pc:picChg chg="add del mod modCrop">
          <ac:chgData name="鎮遠 游" userId="c2a46d8ed9f5426a" providerId="LiveId" clId="{272C250D-71D7-4D3E-9326-FCB3F3EB90E8}" dt="2023-12-20T10:56:30.483" v="965" actId="478"/>
          <ac:picMkLst>
            <pc:docMk/>
            <pc:sldMk cId="2748196685" sldId="273"/>
            <ac:picMk id="26" creationId="{171DAF8D-5928-489C-90C6-DE419AE0A03B}"/>
          </ac:picMkLst>
        </pc:picChg>
        <pc:picChg chg="add mod ord modCrop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28" creationId="{346A8D7D-8068-4E6B-83A5-DB3403E86BA1}"/>
          </ac:picMkLst>
        </pc:picChg>
        <pc:picChg chg="add mod">
          <ac:chgData name="鎮遠 游" userId="c2a46d8ed9f5426a" providerId="LiveId" clId="{272C250D-71D7-4D3E-9326-FCB3F3EB90E8}" dt="2023-12-20T11:00:37.916" v="1083" actId="164"/>
          <ac:picMkLst>
            <pc:docMk/>
            <pc:sldMk cId="2748196685" sldId="273"/>
            <ac:picMk id="30" creationId="{03EE04BA-18F0-4B59-B938-9948FFE3DF9D}"/>
          </ac:picMkLst>
        </pc:picChg>
      </pc:sldChg>
      <pc:sldChg chg="addSp delSp modSp mod">
        <pc:chgData name="鎮遠 游" userId="c2a46d8ed9f5426a" providerId="LiveId" clId="{272C250D-71D7-4D3E-9326-FCB3F3EB90E8}" dt="2023-12-24T14:25:26.432" v="1590" actId="20577"/>
        <pc:sldMkLst>
          <pc:docMk/>
          <pc:sldMk cId="2695938344" sldId="274"/>
        </pc:sldMkLst>
        <pc:spChg chg="add del mod">
          <ac:chgData name="鎮遠 游" userId="c2a46d8ed9f5426a" providerId="LiveId" clId="{272C250D-71D7-4D3E-9326-FCB3F3EB90E8}" dt="2023-12-20T10:39:16.856" v="700" actId="478"/>
          <ac:spMkLst>
            <pc:docMk/>
            <pc:sldMk cId="2695938344" sldId="274"/>
            <ac:spMk id="3" creationId="{8EB3F439-C09A-4BD7-A201-BC2B862B118F}"/>
          </ac:spMkLst>
        </pc:spChg>
        <pc:spChg chg="del">
          <ac:chgData name="鎮遠 游" userId="c2a46d8ed9f5426a" providerId="LiveId" clId="{272C250D-71D7-4D3E-9326-FCB3F3EB90E8}" dt="2023-12-20T10:39:14.960" v="699" actId="478"/>
          <ac:spMkLst>
            <pc:docMk/>
            <pc:sldMk cId="2695938344" sldId="274"/>
            <ac:spMk id="4" creationId="{00000000-0000-0000-0000-000000000000}"/>
          </ac:spMkLst>
        </pc:spChg>
        <pc:spChg chg="del">
          <ac:chgData name="鎮遠 游" userId="c2a46d8ed9f5426a" providerId="LiveId" clId="{272C250D-71D7-4D3E-9326-FCB3F3EB90E8}" dt="2023-12-20T10:39:14.960" v="699" actId="478"/>
          <ac:spMkLst>
            <pc:docMk/>
            <pc:sldMk cId="2695938344" sldId="274"/>
            <ac:spMk id="5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39:16.856" v="700" actId="478"/>
          <ac:spMkLst>
            <pc:docMk/>
            <pc:sldMk cId="2695938344" sldId="274"/>
            <ac:spMk id="7" creationId="{9DF79D12-DE48-4B5C-ACE7-6BFA1505A9A0}"/>
          </ac:spMkLst>
        </pc:spChg>
        <pc:spChg chg="add mod">
          <ac:chgData name="鎮遠 游" userId="c2a46d8ed9f5426a" providerId="LiveId" clId="{272C250D-71D7-4D3E-9326-FCB3F3EB90E8}" dt="2023-12-24T14:25:26.432" v="1590" actId="20577"/>
          <ac:spMkLst>
            <pc:docMk/>
            <pc:sldMk cId="2695938344" sldId="274"/>
            <ac:spMk id="8" creationId="{FC7064BA-37B0-422D-AFD5-E17B4C9C31DF}"/>
          </ac:spMkLst>
        </pc:spChg>
        <pc:spChg chg="add mod">
          <ac:chgData name="鎮遠 游" userId="c2a46d8ed9f5426a" providerId="LiveId" clId="{272C250D-71D7-4D3E-9326-FCB3F3EB90E8}" dt="2023-12-20T10:39:29.174" v="702"/>
          <ac:spMkLst>
            <pc:docMk/>
            <pc:sldMk cId="2695938344" sldId="274"/>
            <ac:spMk id="9" creationId="{4FA430A7-63F0-4957-B0C0-B0CEC882B856}"/>
          </ac:spMkLst>
        </pc:spChg>
        <pc:spChg chg="add del">
          <ac:chgData name="鎮遠 游" userId="c2a46d8ed9f5426a" providerId="LiveId" clId="{272C250D-71D7-4D3E-9326-FCB3F3EB90E8}" dt="2023-12-20T10:40:34.909" v="725" actId="478"/>
          <ac:spMkLst>
            <pc:docMk/>
            <pc:sldMk cId="2695938344" sldId="274"/>
            <ac:spMk id="11" creationId="{D5DCB0D6-DCF3-4AFD-B3EC-DE1BCCEE9527}"/>
          </ac:spMkLst>
        </pc:spChg>
      </pc:sldChg>
      <pc:sldChg chg="addSp delSp modSp mod">
        <pc:chgData name="鎮遠 游" userId="c2a46d8ed9f5426a" providerId="LiveId" clId="{272C250D-71D7-4D3E-9326-FCB3F3EB90E8}" dt="2023-12-20T10:43:27.514" v="764" actId="1076"/>
        <pc:sldMkLst>
          <pc:docMk/>
          <pc:sldMk cId="757322139" sldId="275"/>
        </pc:sldMkLst>
        <pc:spChg chg="del">
          <ac:chgData name="鎮遠 游" userId="c2a46d8ed9f5426a" providerId="LiveId" clId="{272C250D-71D7-4D3E-9326-FCB3F3EB90E8}" dt="2023-12-20T10:41:14.423" v="737" actId="478"/>
          <ac:spMkLst>
            <pc:docMk/>
            <pc:sldMk cId="757322139" sldId="275"/>
            <ac:spMk id="2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1:16.346" v="738" actId="478"/>
          <ac:spMkLst>
            <pc:docMk/>
            <pc:sldMk cId="757322139" sldId="275"/>
            <ac:spMk id="3" creationId="{B3F9066E-5F54-4436-9779-3AC6B42232A6}"/>
          </ac:spMkLst>
        </pc:spChg>
        <pc:spChg chg="del">
          <ac:chgData name="鎮遠 游" userId="c2a46d8ed9f5426a" providerId="LiveId" clId="{272C250D-71D7-4D3E-9326-FCB3F3EB90E8}" dt="2023-12-20T10:41:14.423" v="737" actId="478"/>
          <ac:spMkLst>
            <pc:docMk/>
            <pc:sldMk cId="757322139" sldId="275"/>
            <ac:spMk id="4" creationId="{00000000-0000-0000-0000-000000000000}"/>
          </ac:spMkLst>
        </pc:spChg>
        <pc:spChg chg="add del mod">
          <ac:chgData name="鎮遠 游" userId="c2a46d8ed9f5426a" providerId="LiveId" clId="{272C250D-71D7-4D3E-9326-FCB3F3EB90E8}" dt="2023-12-20T10:42:49.803" v="749" actId="478"/>
          <ac:spMkLst>
            <pc:docMk/>
            <pc:sldMk cId="757322139" sldId="275"/>
            <ac:spMk id="6" creationId="{C1BF4D46-6FA9-4582-999B-76A1690F7D19}"/>
          </ac:spMkLst>
        </pc:spChg>
        <pc:spChg chg="add mod">
          <ac:chgData name="鎮遠 游" userId="c2a46d8ed9f5426a" providerId="LiveId" clId="{272C250D-71D7-4D3E-9326-FCB3F3EB90E8}" dt="2023-12-20T10:42:43.799" v="748" actId="20577"/>
          <ac:spMkLst>
            <pc:docMk/>
            <pc:sldMk cId="757322139" sldId="275"/>
            <ac:spMk id="7" creationId="{F09423F2-415F-45F1-867A-BFF56B396712}"/>
          </ac:spMkLst>
        </pc:spChg>
        <pc:spChg chg="add del">
          <ac:chgData name="鎮遠 游" userId="c2a46d8ed9f5426a" providerId="LiveId" clId="{272C250D-71D7-4D3E-9326-FCB3F3EB90E8}" dt="2023-12-20T10:42:30.846" v="744" actId="22"/>
          <ac:spMkLst>
            <pc:docMk/>
            <pc:sldMk cId="757322139" sldId="275"/>
            <ac:spMk id="9" creationId="{16EB4880-A9B3-44E7-A30B-4DA8AA8D227D}"/>
          </ac:spMkLst>
        </pc:spChg>
        <pc:spChg chg="add mod">
          <ac:chgData name="鎮遠 游" userId="c2a46d8ed9f5426a" providerId="LiveId" clId="{272C250D-71D7-4D3E-9326-FCB3F3EB90E8}" dt="2023-12-20T10:43:27.514" v="764" actId="1076"/>
          <ac:spMkLst>
            <pc:docMk/>
            <pc:sldMk cId="757322139" sldId="275"/>
            <ac:spMk id="12" creationId="{72F98B20-926A-40BF-8903-34213783FE96}"/>
          </ac:spMkLst>
        </pc:spChg>
        <pc:picChg chg="add mod">
          <ac:chgData name="鎮遠 游" userId="c2a46d8ed9f5426a" providerId="LiveId" clId="{272C250D-71D7-4D3E-9326-FCB3F3EB90E8}" dt="2023-12-20T10:43:00.114" v="753" actId="1076"/>
          <ac:picMkLst>
            <pc:docMk/>
            <pc:sldMk cId="757322139" sldId="275"/>
            <ac:picMk id="10" creationId="{17BABBDA-47E5-49C4-A202-24824D0DB25B}"/>
          </ac:picMkLst>
        </pc:picChg>
        <pc:picChg chg="del">
          <ac:chgData name="鎮遠 游" userId="c2a46d8ed9f5426a" providerId="LiveId" clId="{272C250D-71D7-4D3E-9326-FCB3F3EB90E8}" dt="2023-12-20T10:41:14.423" v="737" actId="478"/>
          <ac:picMkLst>
            <pc:docMk/>
            <pc:sldMk cId="757322139" sldId="275"/>
            <ac:picMk id="1026" creationId="{00000000-0000-0000-0000-000000000000}"/>
          </ac:picMkLst>
        </pc:picChg>
      </pc:sldChg>
      <pc:sldChg chg="addSp delSp modSp mod">
        <pc:chgData name="鎮遠 游" userId="c2a46d8ed9f5426a" providerId="LiveId" clId="{272C250D-71D7-4D3E-9326-FCB3F3EB90E8}" dt="2023-12-20T10:32:49.657" v="537"/>
        <pc:sldMkLst>
          <pc:docMk/>
          <pc:sldMk cId="1980028404" sldId="276"/>
        </pc:sldMkLst>
        <pc:spChg chg="del mod">
          <ac:chgData name="鎮遠 游" userId="c2a46d8ed9f5426a" providerId="LiveId" clId="{272C250D-71D7-4D3E-9326-FCB3F3EB90E8}" dt="2023-12-20T10:10:04.340" v="236" actId="478"/>
          <ac:spMkLst>
            <pc:docMk/>
            <pc:sldMk cId="1980028404" sldId="276"/>
            <ac:spMk id="2" creationId="{00000000-0000-0000-0000-000000000000}"/>
          </ac:spMkLst>
        </pc:spChg>
        <pc:spChg chg="add mod">
          <ac:chgData name="鎮遠 游" userId="c2a46d8ed9f5426a" providerId="LiveId" clId="{272C250D-71D7-4D3E-9326-FCB3F3EB90E8}" dt="2023-12-20T10:32:49.657" v="537"/>
          <ac:spMkLst>
            <pc:docMk/>
            <pc:sldMk cId="1980028404" sldId="276"/>
            <ac:spMk id="3" creationId="{80A7176E-55E2-4A53-AE3D-BC11CE109EE8}"/>
          </ac:spMkLst>
        </pc:spChg>
        <pc:spChg chg="add mod">
          <ac:chgData name="鎮遠 游" userId="c2a46d8ed9f5426a" providerId="LiveId" clId="{272C250D-71D7-4D3E-9326-FCB3F3EB90E8}" dt="2023-12-20T10:10:09.385" v="238"/>
          <ac:spMkLst>
            <pc:docMk/>
            <pc:sldMk cId="1980028404" sldId="276"/>
            <ac:spMk id="4" creationId="{CB04023B-3F51-40DD-9F74-65F7DA0C9523}"/>
          </ac:spMkLst>
        </pc:spChg>
        <pc:spChg chg="add del mod">
          <ac:chgData name="鎮遠 游" userId="c2a46d8ed9f5426a" providerId="LiveId" clId="{272C250D-71D7-4D3E-9326-FCB3F3EB90E8}" dt="2023-12-20T10:10:06.512" v="237" actId="478"/>
          <ac:spMkLst>
            <pc:docMk/>
            <pc:sldMk cId="1980028404" sldId="276"/>
            <ac:spMk id="6" creationId="{9B8AA9FC-E2D3-46D2-A655-4DBFC424175C}"/>
          </ac:spMkLst>
        </pc:spChg>
      </pc:sldChg>
      <pc:sldChg chg="modSp mod">
        <pc:chgData name="鎮遠 游" userId="c2a46d8ed9f5426a" providerId="LiveId" clId="{272C250D-71D7-4D3E-9326-FCB3F3EB90E8}" dt="2023-12-20T11:04:43.920" v="1224" actId="12789"/>
        <pc:sldMkLst>
          <pc:docMk/>
          <pc:sldMk cId="2518331562" sldId="277"/>
        </pc:sldMkLst>
        <pc:spChg chg="mod">
          <ac:chgData name="鎮遠 游" userId="c2a46d8ed9f5426a" providerId="LiveId" clId="{272C250D-71D7-4D3E-9326-FCB3F3EB90E8}" dt="2023-12-20T11:04:43.920" v="1224" actId="12789"/>
          <ac:spMkLst>
            <pc:docMk/>
            <pc:sldMk cId="2518331562" sldId="277"/>
            <ac:spMk id="4" creationId="{AE2B391A-CF62-5989-B294-1CAC37157EF2}"/>
          </ac:spMkLst>
        </pc:spChg>
      </pc:sldChg>
      <pc:sldChg chg="modSp add mod">
        <pc:chgData name="鎮遠 游" userId="c2a46d8ed9f5426a" providerId="LiveId" clId="{272C250D-71D7-4D3E-9326-FCB3F3EB90E8}" dt="2023-12-20T11:04:11.024" v="1216" actId="20577"/>
        <pc:sldMkLst>
          <pc:docMk/>
          <pc:sldMk cId="3928746638" sldId="278"/>
        </pc:sldMkLst>
        <pc:spChg chg="mod">
          <ac:chgData name="鎮遠 游" userId="c2a46d8ed9f5426a" providerId="LiveId" clId="{272C250D-71D7-4D3E-9326-FCB3F3EB90E8}" dt="2023-12-20T11:04:11.024" v="1216" actId="20577"/>
          <ac:spMkLst>
            <pc:docMk/>
            <pc:sldMk cId="3928746638" sldId="278"/>
            <ac:spMk id="3" creationId="{80A7176E-55E2-4A53-AE3D-BC11CE109EE8}"/>
          </ac:spMkLst>
        </pc:spChg>
      </pc:sldChg>
      <pc:sldChg chg="addSp delSp modSp new mod">
        <pc:chgData name="鎮遠 游" userId="c2a46d8ed9f5426a" providerId="LiveId" clId="{272C250D-71D7-4D3E-9326-FCB3F3EB90E8}" dt="2023-12-24T14:40:10.476" v="2018" actId="1076"/>
        <pc:sldMkLst>
          <pc:docMk/>
          <pc:sldMk cId="3323325400" sldId="279"/>
        </pc:sldMkLst>
        <pc:spChg chg="del">
          <ac:chgData name="鎮遠 游" userId="c2a46d8ed9f5426a" providerId="LiveId" clId="{272C250D-71D7-4D3E-9326-FCB3F3EB90E8}" dt="2023-12-20T14:34:27.522" v="1284" actId="478"/>
          <ac:spMkLst>
            <pc:docMk/>
            <pc:sldMk cId="3323325400" sldId="279"/>
            <ac:spMk id="2" creationId="{3B5C8ECB-4205-4390-8193-B958AE4DFDA9}"/>
          </ac:spMkLst>
        </pc:spChg>
        <pc:spChg chg="del">
          <ac:chgData name="鎮遠 游" userId="c2a46d8ed9f5426a" providerId="LiveId" clId="{272C250D-71D7-4D3E-9326-FCB3F3EB90E8}" dt="2023-12-20T14:34:27.522" v="1284" actId="478"/>
          <ac:spMkLst>
            <pc:docMk/>
            <pc:sldMk cId="3323325400" sldId="279"/>
            <ac:spMk id="3" creationId="{BAB24DBF-D679-4DAE-874D-1687CD7E0770}"/>
          </ac:spMkLst>
        </pc:spChg>
        <pc:spChg chg="add del mod">
          <ac:chgData name="鎮遠 游" userId="c2a46d8ed9f5426a" providerId="LiveId" clId="{272C250D-71D7-4D3E-9326-FCB3F3EB90E8}" dt="2023-12-20T14:34:25.895" v="1283"/>
          <ac:spMkLst>
            <pc:docMk/>
            <pc:sldMk cId="3323325400" sldId="279"/>
            <ac:spMk id="4" creationId="{BB40EE5F-2E42-4C05-907A-0EB01A86B50D}"/>
          </ac:spMkLst>
        </pc:spChg>
        <pc:spChg chg="add del mod">
          <ac:chgData name="鎮遠 游" userId="c2a46d8ed9f5426a" providerId="LiveId" clId="{272C250D-71D7-4D3E-9326-FCB3F3EB90E8}" dt="2023-12-20T14:34:25.895" v="1283"/>
          <ac:spMkLst>
            <pc:docMk/>
            <pc:sldMk cId="3323325400" sldId="279"/>
            <ac:spMk id="5" creationId="{74A9F5B0-8C56-4B81-A24E-6036FFD92FAE}"/>
          </ac:spMkLst>
        </pc:spChg>
        <pc:spChg chg="add del mod">
          <ac:chgData name="鎮遠 游" userId="c2a46d8ed9f5426a" providerId="LiveId" clId="{272C250D-71D7-4D3E-9326-FCB3F3EB90E8}" dt="2023-12-20T14:34:46.875" v="1290" actId="478"/>
          <ac:spMkLst>
            <pc:docMk/>
            <pc:sldMk cId="3323325400" sldId="279"/>
            <ac:spMk id="6" creationId="{85A77474-1D45-4F18-913A-B246AFEF11A9}"/>
          </ac:spMkLst>
        </pc:spChg>
        <pc:spChg chg="add mod">
          <ac:chgData name="鎮遠 游" userId="c2a46d8ed9f5426a" providerId="LiveId" clId="{272C250D-71D7-4D3E-9326-FCB3F3EB90E8}" dt="2023-12-20T14:35:37.311" v="1316" actId="20577"/>
          <ac:spMkLst>
            <pc:docMk/>
            <pc:sldMk cId="3323325400" sldId="279"/>
            <ac:spMk id="7" creationId="{08AF5E98-D5BE-41A7-B70C-175B745607E2}"/>
          </ac:spMkLst>
        </pc:spChg>
        <pc:spChg chg="add mod">
          <ac:chgData name="鎮遠 游" userId="c2a46d8ed9f5426a" providerId="LiveId" clId="{272C250D-71D7-4D3E-9326-FCB3F3EB90E8}" dt="2023-12-24T14:40:10.476" v="2018" actId="1076"/>
          <ac:spMkLst>
            <pc:docMk/>
            <pc:sldMk cId="3323325400" sldId="279"/>
            <ac:spMk id="13" creationId="{009AC434-5E14-4B84-A5A1-5901F2495B29}"/>
          </ac:spMkLst>
        </pc:spChg>
        <pc:spChg chg="add del mod">
          <ac:chgData name="鎮遠 游" userId="c2a46d8ed9f5426a" providerId="LiveId" clId="{272C250D-71D7-4D3E-9326-FCB3F3EB90E8}" dt="2023-12-24T14:36:05.505" v="1929" actId="478"/>
          <ac:spMkLst>
            <pc:docMk/>
            <pc:sldMk cId="3323325400" sldId="279"/>
            <ac:spMk id="14" creationId="{8ECFB35B-CD2E-4798-A947-96DCA3F71F9F}"/>
          </ac:spMkLst>
        </pc:spChg>
        <pc:graphicFrameChg chg="add del mod modGraphic">
          <ac:chgData name="鎮遠 游" userId="c2a46d8ed9f5426a" providerId="LiveId" clId="{272C250D-71D7-4D3E-9326-FCB3F3EB90E8}" dt="2023-12-20T14:37:10.989" v="1336" actId="478"/>
          <ac:graphicFrameMkLst>
            <pc:docMk/>
            <pc:sldMk cId="3323325400" sldId="279"/>
            <ac:graphicFrameMk id="8" creationId="{73CE44E2-6363-4480-8B4C-26DC21D0C124}"/>
          </ac:graphicFrameMkLst>
        </pc:graphicFrameChg>
        <pc:picChg chg="add mod">
          <ac:chgData name="鎮遠 游" userId="c2a46d8ed9f5426a" providerId="LiveId" clId="{272C250D-71D7-4D3E-9326-FCB3F3EB90E8}" dt="2023-12-24T14:36:37.353" v="1950" actId="12788"/>
          <ac:picMkLst>
            <pc:docMk/>
            <pc:sldMk cId="3323325400" sldId="279"/>
            <ac:picMk id="3" creationId="{2D57D1D7-566C-41DD-BBFE-46C03FC6C6CE}"/>
          </ac:picMkLst>
        </pc:picChg>
        <pc:picChg chg="add del mod">
          <ac:chgData name="鎮遠 游" userId="c2a46d8ed9f5426a" providerId="LiveId" clId="{272C250D-71D7-4D3E-9326-FCB3F3EB90E8}" dt="2023-12-24T14:35:46.196" v="1925" actId="478"/>
          <ac:picMkLst>
            <pc:docMk/>
            <pc:sldMk cId="3323325400" sldId="279"/>
            <ac:picMk id="10" creationId="{3428D321-BEA5-4C05-8313-C79C334C04C7}"/>
          </ac:picMkLst>
        </pc:picChg>
        <pc:picChg chg="add del mod">
          <ac:chgData name="鎮遠 游" userId="c2a46d8ed9f5426a" providerId="LiveId" clId="{272C250D-71D7-4D3E-9326-FCB3F3EB90E8}" dt="2023-12-24T14:35:46.196" v="1925" actId="478"/>
          <ac:picMkLst>
            <pc:docMk/>
            <pc:sldMk cId="3323325400" sldId="279"/>
            <ac:picMk id="12" creationId="{AD047CB9-9B55-47D6-BD1B-4FE8CECA0330}"/>
          </ac:picMkLst>
        </pc:picChg>
      </pc:sldChg>
      <pc:sldChg chg="addSp delSp modSp add mod">
        <pc:chgData name="鎮遠 游" userId="c2a46d8ed9f5426a" providerId="LiveId" clId="{272C250D-71D7-4D3E-9326-FCB3F3EB90E8}" dt="2023-12-24T14:45:04.523" v="2146"/>
        <pc:sldMkLst>
          <pc:docMk/>
          <pc:sldMk cId="768642985" sldId="280"/>
        </pc:sldMkLst>
        <pc:spChg chg="add mod">
          <ac:chgData name="鎮遠 游" userId="c2a46d8ed9f5426a" providerId="LiveId" clId="{272C250D-71D7-4D3E-9326-FCB3F3EB90E8}" dt="2023-12-24T14:45:04.523" v="2146"/>
          <ac:spMkLst>
            <pc:docMk/>
            <pc:sldMk cId="768642985" sldId="280"/>
            <ac:spMk id="9" creationId="{93B28132-A8EE-405E-8851-D382C37B6898}"/>
          </ac:spMkLst>
        </pc:spChg>
        <pc:spChg chg="mod">
          <ac:chgData name="鎮遠 游" userId="c2a46d8ed9f5426a" providerId="LiveId" clId="{272C250D-71D7-4D3E-9326-FCB3F3EB90E8}" dt="2023-12-24T14:37:01.738" v="1962" actId="20577"/>
          <ac:spMkLst>
            <pc:docMk/>
            <pc:sldMk cId="768642985" sldId="280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7:04.708" v="1966" actId="20577"/>
          <ac:spMkLst>
            <pc:docMk/>
            <pc:sldMk cId="768642985" sldId="280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0T14:40:32.763" v="1419" actId="1076"/>
          <ac:picMkLst>
            <pc:docMk/>
            <pc:sldMk cId="768642985" sldId="280"/>
            <ac:picMk id="3" creationId="{7660E135-FB09-4FB1-8C40-B060560CF6AF}"/>
          </ac:picMkLst>
        </pc:picChg>
        <pc:picChg chg="add mod">
          <ac:chgData name="鎮遠 游" userId="c2a46d8ed9f5426a" providerId="LiveId" clId="{272C250D-71D7-4D3E-9326-FCB3F3EB90E8}" dt="2023-12-20T14:40:46.270" v="1424" actId="14100"/>
          <ac:picMkLst>
            <pc:docMk/>
            <pc:sldMk cId="768642985" sldId="280"/>
            <ac:picMk id="5" creationId="{E69764DF-42AC-4A5B-B147-FB1C2DD0B3FE}"/>
          </ac:picMkLst>
        </pc:picChg>
        <pc:picChg chg="add mod">
          <ac:chgData name="鎮遠 游" userId="c2a46d8ed9f5426a" providerId="LiveId" clId="{272C250D-71D7-4D3E-9326-FCB3F3EB90E8}" dt="2023-12-24T14:44:02.098" v="2125"/>
          <ac:picMkLst>
            <pc:docMk/>
            <pc:sldMk cId="768642985" sldId="280"/>
            <ac:picMk id="8" creationId="{F1EB5C96-A91F-4671-8859-A5F03CE06739}"/>
          </ac:picMkLst>
        </pc:picChg>
        <pc:picChg chg="del">
          <ac:chgData name="鎮遠 游" userId="c2a46d8ed9f5426a" providerId="LiveId" clId="{272C250D-71D7-4D3E-9326-FCB3F3EB90E8}" dt="2023-12-20T14:40:33.925" v="1420" actId="478"/>
          <ac:picMkLst>
            <pc:docMk/>
            <pc:sldMk cId="768642985" sldId="280"/>
            <ac:picMk id="10" creationId="{3428D321-BEA5-4C05-8313-C79C334C04C7}"/>
          </ac:picMkLst>
        </pc:picChg>
        <pc:picChg chg="del">
          <ac:chgData name="鎮遠 游" userId="c2a46d8ed9f5426a" providerId="LiveId" clId="{272C250D-71D7-4D3E-9326-FCB3F3EB90E8}" dt="2023-12-20T14:40:43.626" v="1423" actId="478"/>
          <ac:picMkLst>
            <pc:docMk/>
            <pc:sldMk cId="768642985" sldId="280"/>
            <ac:picMk id="12" creationId="{AD047CB9-9B55-47D6-BD1B-4FE8CECA0330}"/>
          </ac:picMkLst>
        </pc:picChg>
      </pc:sldChg>
      <pc:sldChg chg="addSp delSp modSp add mod">
        <pc:chgData name="鎮遠 游" userId="c2a46d8ed9f5426a" providerId="LiveId" clId="{272C250D-71D7-4D3E-9326-FCB3F3EB90E8}" dt="2023-12-24T14:45:05.572" v="2147"/>
        <pc:sldMkLst>
          <pc:docMk/>
          <pc:sldMk cId="1031347494" sldId="281"/>
        </pc:sldMkLst>
        <pc:spChg chg="add mod">
          <ac:chgData name="鎮遠 游" userId="c2a46d8ed9f5426a" providerId="LiveId" clId="{272C250D-71D7-4D3E-9326-FCB3F3EB90E8}" dt="2023-12-24T14:45:05.572" v="2147"/>
          <ac:spMkLst>
            <pc:docMk/>
            <pc:sldMk cId="1031347494" sldId="281"/>
            <ac:spMk id="10" creationId="{62E01597-0D59-42C5-8CFF-582AF7D92AB8}"/>
          </ac:spMkLst>
        </pc:spChg>
        <pc:spChg chg="mod">
          <ac:chgData name="鎮遠 游" userId="c2a46d8ed9f5426a" providerId="LiveId" clId="{272C250D-71D7-4D3E-9326-FCB3F3EB90E8}" dt="2023-12-24T14:37:19.674" v="1972" actId="20577"/>
          <ac:spMkLst>
            <pc:docMk/>
            <pc:sldMk cId="1031347494" sldId="281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7:22.460" v="1976" actId="20577"/>
          <ac:spMkLst>
            <pc:docMk/>
            <pc:sldMk cId="1031347494" sldId="281"/>
            <ac:spMk id="14" creationId="{8ECFB35B-CD2E-4798-A947-96DCA3F71F9F}"/>
          </ac:spMkLst>
        </pc:spChg>
        <pc:picChg chg="del">
          <ac:chgData name="鎮遠 游" userId="c2a46d8ed9f5426a" providerId="LiveId" clId="{272C250D-71D7-4D3E-9326-FCB3F3EB90E8}" dt="2023-12-20T14:41:57.458" v="1449" actId="478"/>
          <ac:picMkLst>
            <pc:docMk/>
            <pc:sldMk cId="1031347494" sldId="281"/>
            <ac:picMk id="3" creationId="{7660E135-FB09-4FB1-8C40-B060560CF6AF}"/>
          </ac:picMkLst>
        </pc:picChg>
        <pc:picChg chg="add mod">
          <ac:chgData name="鎮遠 游" userId="c2a46d8ed9f5426a" providerId="LiveId" clId="{272C250D-71D7-4D3E-9326-FCB3F3EB90E8}" dt="2023-12-20T14:42:00.051" v="1450" actId="14100"/>
          <ac:picMkLst>
            <pc:docMk/>
            <pc:sldMk cId="1031347494" sldId="281"/>
            <ac:picMk id="4" creationId="{8D0B41BC-842C-4ADF-A0C6-81B68E79A646}"/>
          </ac:picMkLst>
        </pc:picChg>
        <pc:picChg chg="del">
          <ac:chgData name="鎮遠 游" userId="c2a46d8ed9f5426a" providerId="LiveId" clId="{272C250D-71D7-4D3E-9326-FCB3F3EB90E8}" dt="2023-12-20T14:42:07.619" v="1453" actId="478"/>
          <ac:picMkLst>
            <pc:docMk/>
            <pc:sldMk cId="1031347494" sldId="281"/>
            <ac:picMk id="5" creationId="{E69764DF-42AC-4A5B-B147-FB1C2DD0B3FE}"/>
          </ac:picMkLst>
        </pc:picChg>
        <pc:picChg chg="add mod">
          <ac:chgData name="鎮遠 游" userId="c2a46d8ed9f5426a" providerId="LiveId" clId="{272C250D-71D7-4D3E-9326-FCB3F3EB90E8}" dt="2023-12-20T14:42:10.023" v="1454" actId="14100"/>
          <ac:picMkLst>
            <pc:docMk/>
            <pc:sldMk cId="1031347494" sldId="281"/>
            <ac:picMk id="8" creationId="{A4FAFFF8-EAF0-4D30-8965-038C810F2BD8}"/>
          </ac:picMkLst>
        </pc:picChg>
        <pc:picChg chg="add mod">
          <ac:chgData name="鎮遠 游" userId="c2a46d8ed9f5426a" providerId="LiveId" clId="{272C250D-71D7-4D3E-9326-FCB3F3EB90E8}" dt="2023-12-24T14:44:03.496" v="2126"/>
          <ac:picMkLst>
            <pc:docMk/>
            <pc:sldMk cId="1031347494" sldId="281"/>
            <ac:picMk id="9" creationId="{3DB16ABE-5C7C-4AC6-91AB-D82451CB588E}"/>
          </ac:picMkLst>
        </pc:picChg>
      </pc:sldChg>
      <pc:sldChg chg="addSp delSp modSp add mod ord">
        <pc:chgData name="鎮遠 游" userId="c2a46d8ed9f5426a" providerId="LiveId" clId="{272C250D-71D7-4D3E-9326-FCB3F3EB90E8}" dt="2023-12-24T14:44:14.962" v="2129"/>
        <pc:sldMkLst>
          <pc:docMk/>
          <pc:sldMk cId="1239283746" sldId="282"/>
        </pc:sldMkLst>
        <pc:spChg chg="mod">
          <ac:chgData name="鎮遠 游" userId="c2a46d8ed9f5426a" providerId="LiveId" clId="{272C250D-71D7-4D3E-9326-FCB3F3EB90E8}" dt="2023-12-24T14:40:04.508" v="2016" actId="1076"/>
          <ac:spMkLst>
            <pc:docMk/>
            <pc:sldMk cId="1239283746" sldId="282"/>
            <ac:spMk id="13" creationId="{009AC434-5E14-4B84-A5A1-5901F2495B29}"/>
          </ac:spMkLst>
        </pc:spChg>
        <pc:spChg chg="del mod">
          <ac:chgData name="鎮遠 游" userId="c2a46d8ed9f5426a" providerId="LiveId" clId="{272C250D-71D7-4D3E-9326-FCB3F3EB90E8}" dt="2023-12-24T14:39:51.193" v="2007" actId="478"/>
          <ac:spMkLst>
            <pc:docMk/>
            <pc:sldMk cId="1239283746" sldId="282"/>
            <ac:spMk id="14" creationId="{8ECFB35B-CD2E-4798-A947-96DCA3F71F9F}"/>
          </ac:spMkLst>
        </pc:spChg>
        <pc:picChg chg="add del mod">
          <ac:chgData name="鎮遠 游" userId="c2a46d8ed9f5426a" providerId="LiveId" clId="{272C250D-71D7-4D3E-9326-FCB3F3EB90E8}" dt="2023-12-24T14:39:43.216" v="2004" actId="478"/>
          <ac:picMkLst>
            <pc:docMk/>
            <pc:sldMk cId="1239283746" sldId="282"/>
            <ac:picMk id="3" creationId="{280B7322-F4A2-4A55-ABDE-511E6D26E1C0}"/>
          </ac:picMkLst>
        </pc:picChg>
        <pc:picChg chg="add del mod">
          <ac:chgData name="鎮遠 游" userId="c2a46d8ed9f5426a" providerId="LiveId" clId="{272C250D-71D7-4D3E-9326-FCB3F3EB90E8}" dt="2023-12-24T14:39:46.825" v="2005" actId="12788"/>
          <ac:picMkLst>
            <pc:docMk/>
            <pc:sldMk cId="1239283746" sldId="282"/>
            <ac:picMk id="4" creationId="{20EF8DBB-BC8E-42DA-9E6F-A85CA7B429E2}"/>
          </ac:picMkLst>
        </pc:picChg>
        <pc:picChg chg="add del mod">
          <ac:chgData name="鎮遠 游" userId="c2a46d8ed9f5426a" providerId="LiveId" clId="{272C250D-71D7-4D3E-9326-FCB3F3EB90E8}" dt="2023-12-24T14:39:43.216" v="2004" actId="478"/>
          <ac:picMkLst>
            <pc:docMk/>
            <pc:sldMk cId="1239283746" sldId="282"/>
            <ac:picMk id="5" creationId="{2DA6C6BB-B1F7-4FDA-8B77-F5112651FC25}"/>
          </ac:picMkLst>
        </pc:picChg>
        <pc:picChg chg="add del mod">
          <ac:chgData name="鎮遠 游" userId="c2a46d8ed9f5426a" providerId="LiveId" clId="{272C250D-71D7-4D3E-9326-FCB3F3EB90E8}" dt="2023-12-24T14:44:14.962" v="2129"/>
          <ac:picMkLst>
            <pc:docMk/>
            <pc:sldMk cId="1239283746" sldId="282"/>
            <ac:picMk id="9" creationId="{50708C5A-2D8D-45E6-84AD-B47D72B3D02E}"/>
          </ac:picMkLst>
        </pc:picChg>
        <pc:picChg chg="del">
          <ac:chgData name="鎮遠 游" userId="c2a46d8ed9f5426a" providerId="LiveId" clId="{272C250D-71D7-4D3E-9326-FCB3F3EB90E8}" dt="2023-12-20T14:43:18.885" v="1478" actId="478"/>
          <ac:picMkLst>
            <pc:docMk/>
            <pc:sldMk cId="1239283746" sldId="282"/>
            <ac:picMk id="10" creationId="{3428D321-BEA5-4C05-8313-C79C334C04C7}"/>
          </ac:picMkLst>
        </pc:picChg>
        <pc:picChg chg="del">
          <ac:chgData name="鎮遠 游" userId="c2a46d8ed9f5426a" providerId="LiveId" clId="{272C250D-71D7-4D3E-9326-FCB3F3EB90E8}" dt="2023-12-20T14:43:43.521" v="1485" actId="478"/>
          <ac:picMkLst>
            <pc:docMk/>
            <pc:sldMk cId="1239283746" sldId="282"/>
            <ac:picMk id="12" creationId="{AD047CB9-9B55-47D6-BD1B-4FE8CECA0330}"/>
          </ac:picMkLst>
        </pc:picChg>
      </pc:sldChg>
      <pc:sldChg chg="addSp delSp modSp add mod ord">
        <pc:chgData name="鎮遠 游" userId="c2a46d8ed9f5426a" providerId="LiveId" clId="{272C250D-71D7-4D3E-9326-FCB3F3EB90E8}" dt="2023-12-24T14:45:12.060" v="2151"/>
        <pc:sldMkLst>
          <pc:docMk/>
          <pc:sldMk cId="269854328" sldId="283"/>
        </pc:sldMkLst>
        <pc:spChg chg="add mod">
          <ac:chgData name="鎮遠 游" userId="c2a46d8ed9f5426a" providerId="LiveId" clId="{272C250D-71D7-4D3E-9326-FCB3F3EB90E8}" dt="2023-12-24T14:45:12.060" v="2151"/>
          <ac:spMkLst>
            <pc:docMk/>
            <pc:sldMk cId="269854328" sldId="283"/>
            <ac:spMk id="10" creationId="{BCB55A2A-6583-481E-B47A-A585799F4861}"/>
          </ac:spMkLst>
        </pc:spChg>
        <pc:spChg chg="mod">
          <ac:chgData name="鎮遠 游" userId="c2a46d8ed9f5426a" providerId="LiveId" clId="{272C250D-71D7-4D3E-9326-FCB3F3EB90E8}" dt="2023-12-24T14:40:28.586" v="2035" actId="20577"/>
          <ac:spMkLst>
            <pc:docMk/>
            <pc:sldMk cId="269854328" sldId="283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0:31.102" v="2039" actId="20577"/>
          <ac:spMkLst>
            <pc:docMk/>
            <pc:sldMk cId="269854328" sldId="283"/>
            <ac:spMk id="14" creationId="{8ECFB35B-CD2E-4798-A947-96DCA3F71F9F}"/>
          </ac:spMkLst>
        </pc:spChg>
        <pc:picChg chg="del">
          <ac:chgData name="鎮遠 游" userId="c2a46d8ed9f5426a" providerId="LiveId" clId="{272C250D-71D7-4D3E-9326-FCB3F3EB90E8}" dt="2023-12-20T14:44:03.112" v="1492" actId="478"/>
          <ac:picMkLst>
            <pc:docMk/>
            <pc:sldMk cId="269854328" sldId="283"/>
            <ac:picMk id="3" creationId="{7660E135-FB09-4FB1-8C40-B060560CF6AF}"/>
          </ac:picMkLst>
        </pc:picChg>
        <pc:picChg chg="add mod">
          <ac:chgData name="鎮遠 游" userId="c2a46d8ed9f5426a" providerId="LiveId" clId="{272C250D-71D7-4D3E-9326-FCB3F3EB90E8}" dt="2023-12-20T14:44:11.900" v="1496" actId="14100"/>
          <ac:picMkLst>
            <pc:docMk/>
            <pc:sldMk cId="269854328" sldId="283"/>
            <ac:picMk id="4" creationId="{2A92ED74-7024-4E7D-A6A7-2BA1A3D64790}"/>
          </ac:picMkLst>
        </pc:picChg>
        <pc:picChg chg="del">
          <ac:chgData name="鎮遠 游" userId="c2a46d8ed9f5426a" providerId="LiveId" clId="{272C250D-71D7-4D3E-9326-FCB3F3EB90E8}" dt="2023-12-20T14:44:09.283" v="1495" actId="478"/>
          <ac:picMkLst>
            <pc:docMk/>
            <pc:sldMk cId="269854328" sldId="283"/>
            <ac:picMk id="5" creationId="{E69764DF-42AC-4A5B-B147-FB1C2DD0B3FE}"/>
          </ac:picMkLst>
        </pc:picChg>
        <pc:picChg chg="add mod">
          <ac:chgData name="鎮遠 游" userId="c2a46d8ed9f5426a" providerId="LiveId" clId="{272C250D-71D7-4D3E-9326-FCB3F3EB90E8}" dt="2023-12-20T14:44:13.684" v="1497" actId="14100"/>
          <ac:picMkLst>
            <pc:docMk/>
            <pc:sldMk cId="269854328" sldId="283"/>
            <ac:picMk id="8" creationId="{5C3DB3D5-24CD-460B-951C-F6B5AA9F5A6D}"/>
          </ac:picMkLst>
        </pc:picChg>
        <pc:picChg chg="add mod">
          <ac:chgData name="鎮遠 游" userId="c2a46d8ed9f5426a" providerId="LiveId" clId="{272C250D-71D7-4D3E-9326-FCB3F3EB90E8}" dt="2023-12-24T14:44:28.828" v="2134"/>
          <ac:picMkLst>
            <pc:docMk/>
            <pc:sldMk cId="269854328" sldId="283"/>
            <ac:picMk id="9" creationId="{34A0BF46-1541-48AA-AE7B-87707A637809}"/>
          </ac:picMkLst>
        </pc:picChg>
      </pc:sldChg>
      <pc:sldChg chg="addSp delSp modSp add mod ord">
        <pc:chgData name="鎮遠 游" userId="c2a46d8ed9f5426a" providerId="LiveId" clId="{272C250D-71D7-4D3E-9326-FCB3F3EB90E8}" dt="2023-12-24T14:45:13.093" v="2152"/>
        <pc:sldMkLst>
          <pc:docMk/>
          <pc:sldMk cId="2214169531" sldId="284"/>
        </pc:sldMkLst>
        <pc:spChg chg="add mod">
          <ac:chgData name="鎮遠 游" userId="c2a46d8ed9f5426a" providerId="LiveId" clId="{272C250D-71D7-4D3E-9326-FCB3F3EB90E8}" dt="2023-12-24T14:45:13.093" v="2152"/>
          <ac:spMkLst>
            <pc:docMk/>
            <pc:sldMk cId="2214169531" sldId="284"/>
            <ac:spMk id="9" creationId="{147D0BCB-044B-4BA1-B707-32D4DDCB4AF7}"/>
          </ac:spMkLst>
        </pc:spChg>
        <pc:spChg chg="mod">
          <ac:chgData name="鎮遠 游" userId="c2a46d8ed9f5426a" providerId="LiveId" clId="{272C250D-71D7-4D3E-9326-FCB3F3EB90E8}" dt="2023-12-24T14:40:38.897" v="2045" actId="20577"/>
          <ac:spMkLst>
            <pc:docMk/>
            <pc:sldMk cId="2214169531" sldId="284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0:40.939" v="2049" actId="20577"/>
          <ac:spMkLst>
            <pc:docMk/>
            <pc:sldMk cId="2214169531" sldId="284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0T14:45:01.793" v="1518" actId="14100"/>
          <ac:picMkLst>
            <pc:docMk/>
            <pc:sldMk cId="2214169531" sldId="284"/>
            <ac:picMk id="3" creationId="{00452798-BD92-4753-BB9B-F91BDDA19D99}"/>
          </ac:picMkLst>
        </pc:picChg>
        <pc:picChg chg="del">
          <ac:chgData name="鎮遠 游" userId="c2a46d8ed9f5426a" providerId="LiveId" clId="{272C250D-71D7-4D3E-9326-FCB3F3EB90E8}" dt="2023-12-20T14:44:51.815" v="1513" actId="478"/>
          <ac:picMkLst>
            <pc:docMk/>
            <pc:sldMk cId="2214169531" sldId="284"/>
            <ac:picMk id="4" creationId="{8D0B41BC-842C-4ADF-A0C6-81B68E79A646}"/>
          </ac:picMkLst>
        </pc:picChg>
        <pc:picChg chg="add mod">
          <ac:chgData name="鎮遠 游" userId="c2a46d8ed9f5426a" providerId="LiveId" clId="{272C250D-71D7-4D3E-9326-FCB3F3EB90E8}" dt="2023-12-20T14:44:59.882" v="1517" actId="14100"/>
          <ac:picMkLst>
            <pc:docMk/>
            <pc:sldMk cId="2214169531" sldId="284"/>
            <ac:picMk id="6" creationId="{DB86567F-5EB6-4683-9FC7-33717CFADBAF}"/>
          </ac:picMkLst>
        </pc:picChg>
        <pc:picChg chg="add mod">
          <ac:chgData name="鎮遠 游" userId="c2a46d8ed9f5426a" providerId="LiveId" clId="{272C250D-71D7-4D3E-9326-FCB3F3EB90E8}" dt="2023-12-24T14:44:34.255" v="2138"/>
          <ac:picMkLst>
            <pc:docMk/>
            <pc:sldMk cId="2214169531" sldId="284"/>
            <ac:picMk id="8" creationId="{16750FE0-13B2-4F43-9359-CC1B292DE26A}"/>
          </ac:picMkLst>
        </pc:picChg>
        <pc:picChg chg="del">
          <ac:chgData name="鎮遠 游" userId="c2a46d8ed9f5426a" providerId="LiveId" clId="{272C250D-71D7-4D3E-9326-FCB3F3EB90E8}" dt="2023-12-20T14:44:57.574" v="1516" actId="478"/>
          <ac:picMkLst>
            <pc:docMk/>
            <pc:sldMk cId="2214169531" sldId="284"/>
            <ac:picMk id="8" creationId="{A4FAFFF8-EAF0-4D30-8965-038C810F2BD8}"/>
          </ac:picMkLst>
        </pc:picChg>
      </pc:sldChg>
      <pc:sldChg chg="addSp modSp add mod">
        <pc:chgData name="鎮遠 游" userId="c2a46d8ed9f5426a" providerId="LiveId" clId="{272C250D-71D7-4D3E-9326-FCB3F3EB90E8}" dt="2023-12-24T14:45:01.628" v="2145" actId="1076"/>
        <pc:sldMkLst>
          <pc:docMk/>
          <pc:sldMk cId="1272083447" sldId="285"/>
        </pc:sldMkLst>
        <pc:spChg chg="add mod">
          <ac:chgData name="鎮遠 游" userId="c2a46d8ed9f5426a" providerId="LiveId" clId="{272C250D-71D7-4D3E-9326-FCB3F3EB90E8}" dt="2023-12-24T14:45:01.628" v="2145" actId="1076"/>
          <ac:spMkLst>
            <pc:docMk/>
            <pc:sldMk cId="1272083447" sldId="285"/>
            <ac:spMk id="9" creationId="{21C70AD2-ECC7-4F44-B78E-4CF404C4B63F}"/>
          </ac:spMkLst>
        </pc:spChg>
        <pc:spChg chg="mod">
          <ac:chgData name="鎮遠 游" userId="c2a46d8ed9f5426a" providerId="LiveId" clId="{272C250D-71D7-4D3E-9326-FCB3F3EB90E8}" dt="2023-12-24T14:36:48.710" v="1952" actId="20577"/>
          <ac:spMkLst>
            <pc:docMk/>
            <pc:sldMk cId="1272083447" sldId="285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6:50.525" v="1954" actId="20577"/>
          <ac:spMkLst>
            <pc:docMk/>
            <pc:sldMk cId="1272083447" sldId="285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4T14:43:53.068" v="2124" actId="1076"/>
          <ac:picMkLst>
            <pc:docMk/>
            <pc:sldMk cId="1272083447" sldId="285"/>
            <ac:picMk id="8" creationId="{DC85583B-A988-431A-AB4A-65A32CC464DF}"/>
          </ac:picMkLst>
        </pc:picChg>
      </pc:sldChg>
      <pc:sldChg chg="addSp delSp modSp add mod">
        <pc:chgData name="鎮遠 游" userId="c2a46d8ed9f5426a" providerId="LiveId" clId="{272C250D-71D7-4D3E-9326-FCB3F3EB90E8}" dt="2023-12-24T14:45:06.168" v="2148"/>
        <pc:sldMkLst>
          <pc:docMk/>
          <pc:sldMk cId="2154831465" sldId="286"/>
        </pc:sldMkLst>
        <pc:spChg chg="add mod">
          <ac:chgData name="鎮遠 游" userId="c2a46d8ed9f5426a" providerId="LiveId" clId="{272C250D-71D7-4D3E-9326-FCB3F3EB90E8}" dt="2023-12-24T14:45:06.168" v="2148"/>
          <ac:spMkLst>
            <pc:docMk/>
            <pc:sldMk cId="2154831465" sldId="286"/>
            <ac:spMk id="12" creationId="{982CBAE5-465A-4B96-BAA0-AB99B307E1A0}"/>
          </ac:spMkLst>
        </pc:spChg>
        <pc:spChg chg="mod">
          <ac:chgData name="鎮遠 游" userId="c2a46d8ed9f5426a" providerId="LiveId" clId="{272C250D-71D7-4D3E-9326-FCB3F3EB90E8}" dt="2023-12-24T14:37:54.317" v="1986" actId="255"/>
          <ac:spMkLst>
            <pc:docMk/>
            <pc:sldMk cId="2154831465" sldId="286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38:00.571" v="1989" actId="255"/>
          <ac:spMkLst>
            <pc:docMk/>
            <pc:sldMk cId="2154831465" sldId="286"/>
            <ac:spMk id="14" creationId="{8ECFB35B-CD2E-4798-A947-96DCA3F71F9F}"/>
          </ac:spMkLst>
        </pc:spChg>
        <pc:picChg chg="add mod">
          <ac:chgData name="鎮遠 游" userId="c2a46d8ed9f5426a" providerId="LiveId" clId="{272C250D-71D7-4D3E-9326-FCB3F3EB90E8}" dt="2023-12-24T14:38:12.305" v="1993" actId="14100"/>
          <ac:picMkLst>
            <pc:docMk/>
            <pc:sldMk cId="2154831465" sldId="286"/>
            <ac:picMk id="3" creationId="{82397384-C79B-4435-9AF8-253BD3308590}"/>
          </ac:picMkLst>
        </pc:picChg>
        <pc:picChg chg="del">
          <ac:chgData name="鎮遠 游" userId="c2a46d8ed9f5426a" providerId="LiveId" clId="{272C250D-71D7-4D3E-9326-FCB3F3EB90E8}" dt="2023-12-24T14:38:09.615" v="1992" actId="478"/>
          <ac:picMkLst>
            <pc:docMk/>
            <pc:sldMk cId="2154831465" sldId="286"/>
            <ac:picMk id="4" creationId="{8D0B41BC-842C-4ADF-A0C6-81B68E79A646}"/>
          </ac:picMkLst>
        </pc:picChg>
        <pc:picChg chg="add mod">
          <ac:chgData name="鎮遠 游" userId="c2a46d8ed9f5426a" providerId="LiveId" clId="{272C250D-71D7-4D3E-9326-FCB3F3EB90E8}" dt="2023-12-24T14:38:27.385" v="1997" actId="14100"/>
          <ac:picMkLst>
            <pc:docMk/>
            <pc:sldMk cId="2154831465" sldId="286"/>
            <ac:picMk id="6" creationId="{597D6279-14E2-47CD-86AF-375E7B7DC775}"/>
          </ac:picMkLst>
        </pc:picChg>
        <pc:picChg chg="del">
          <ac:chgData name="鎮遠 游" userId="c2a46d8ed9f5426a" providerId="LiveId" clId="{272C250D-71D7-4D3E-9326-FCB3F3EB90E8}" dt="2023-12-24T14:38:25.795" v="1996" actId="478"/>
          <ac:picMkLst>
            <pc:docMk/>
            <pc:sldMk cId="2154831465" sldId="286"/>
            <ac:picMk id="8" creationId="{A4FAFFF8-EAF0-4D30-8965-038C810F2BD8}"/>
          </ac:picMkLst>
        </pc:picChg>
        <pc:picChg chg="add mod">
          <ac:chgData name="鎮遠 游" userId="c2a46d8ed9f5426a" providerId="LiveId" clId="{272C250D-71D7-4D3E-9326-FCB3F3EB90E8}" dt="2023-12-24T14:44:04.522" v="2127"/>
          <ac:picMkLst>
            <pc:docMk/>
            <pc:sldMk cId="2154831465" sldId="286"/>
            <ac:picMk id="11" creationId="{DB35C49A-7773-4D61-8BF3-832C62E02F26}"/>
          </ac:picMkLst>
        </pc:picChg>
      </pc:sldChg>
      <pc:sldChg chg="addSp delSp modSp add mod">
        <pc:chgData name="鎮遠 游" userId="c2a46d8ed9f5426a" providerId="LiveId" clId="{272C250D-71D7-4D3E-9326-FCB3F3EB90E8}" dt="2023-12-24T14:45:09.100" v="2150" actId="20577"/>
        <pc:sldMkLst>
          <pc:docMk/>
          <pc:sldMk cId="2187330260" sldId="287"/>
        </pc:sldMkLst>
        <pc:spChg chg="add mod">
          <ac:chgData name="鎮遠 游" userId="c2a46d8ed9f5426a" providerId="LiveId" clId="{272C250D-71D7-4D3E-9326-FCB3F3EB90E8}" dt="2023-12-24T14:45:09.100" v="2150" actId="20577"/>
          <ac:spMkLst>
            <pc:docMk/>
            <pc:sldMk cId="2187330260" sldId="287"/>
            <ac:spMk id="11" creationId="{55FA9D19-0A46-4B69-808B-BCE9C28BEE39}"/>
          </ac:spMkLst>
        </pc:spChg>
        <pc:spChg chg="mod">
          <ac:chgData name="鎮遠 游" userId="c2a46d8ed9f5426a" providerId="LiveId" clId="{272C250D-71D7-4D3E-9326-FCB3F3EB90E8}" dt="2023-12-24T14:40:18.142" v="2025" actId="20577"/>
          <ac:spMkLst>
            <pc:docMk/>
            <pc:sldMk cId="2187330260" sldId="287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0:19.686" v="2027" actId="20577"/>
          <ac:spMkLst>
            <pc:docMk/>
            <pc:sldMk cId="2187330260" sldId="287"/>
            <ac:spMk id="14" creationId="{8ECFB35B-CD2E-4798-A947-96DCA3F71F9F}"/>
          </ac:spMkLst>
        </pc:spChg>
        <pc:picChg chg="add del mod">
          <ac:chgData name="鎮遠 游" userId="c2a46d8ed9f5426a" providerId="LiveId" clId="{272C250D-71D7-4D3E-9326-FCB3F3EB90E8}" dt="2023-12-24T14:44:32.302" v="2136" actId="478"/>
          <ac:picMkLst>
            <pc:docMk/>
            <pc:sldMk cId="2187330260" sldId="287"/>
            <ac:picMk id="8" creationId="{6AA14127-ACA0-47FB-AE2A-9E3B6B248044}"/>
          </ac:picMkLst>
        </pc:picChg>
        <pc:picChg chg="add del mod">
          <ac:chgData name="鎮遠 游" userId="c2a46d8ed9f5426a" providerId="LiveId" clId="{272C250D-71D7-4D3E-9326-FCB3F3EB90E8}" dt="2023-12-24T14:44:31.124" v="2135" actId="478"/>
          <ac:picMkLst>
            <pc:docMk/>
            <pc:sldMk cId="2187330260" sldId="287"/>
            <ac:picMk id="9" creationId="{EE9E87E8-3A3B-48AD-978D-306B34D3107E}"/>
          </ac:picMkLst>
        </pc:picChg>
        <pc:picChg chg="add mod">
          <ac:chgData name="鎮遠 游" userId="c2a46d8ed9f5426a" providerId="LiveId" clId="{272C250D-71D7-4D3E-9326-FCB3F3EB90E8}" dt="2023-12-24T14:44:32.526" v="2137"/>
          <ac:picMkLst>
            <pc:docMk/>
            <pc:sldMk cId="2187330260" sldId="287"/>
            <ac:picMk id="10" creationId="{C12A5BA3-5BB0-4409-8DBE-8E189BE87DC8}"/>
          </ac:picMkLst>
        </pc:picChg>
      </pc:sldChg>
      <pc:sldChg chg="addSp delSp modSp add mod">
        <pc:chgData name="鎮遠 游" userId="c2a46d8ed9f5426a" providerId="LiveId" clId="{272C250D-71D7-4D3E-9326-FCB3F3EB90E8}" dt="2023-12-24T14:45:13.498" v="2153"/>
        <pc:sldMkLst>
          <pc:docMk/>
          <pc:sldMk cId="1680018373" sldId="288"/>
        </pc:sldMkLst>
        <pc:spChg chg="add mod">
          <ac:chgData name="鎮遠 游" userId="c2a46d8ed9f5426a" providerId="LiveId" clId="{272C250D-71D7-4D3E-9326-FCB3F3EB90E8}" dt="2023-12-24T14:45:13.498" v="2153"/>
          <ac:spMkLst>
            <pc:docMk/>
            <pc:sldMk cId="1680018373" sldId="288"/>
            <ac:spMk id="12" creationId="{541A49C0-E0B4-45E9-A4B1-8AC3C2EC5477}"/>
          </ac:spMkLst>
        </pc:spChg>
        <pc:spChg chg="mod">
          <ac:chgData name="鎮遠 游" userId="c2a46d8ed9f5426a" providerId="LiveId" clId="{272C250D-71D7-4D3E-9326-FCB3F3EB90E8}" dt="2023-12-24T14:41:35.345" v="2063" actId="20577"/>
          <ac:spMkLst>
            <pc:docMk/>
            <pc:sldMk cId="1680018373" sldId="288"/>
            <ac:spMk id="13" creationId="{009AC434-5E14-4B84-A5A1-5901F2495B29}"/>
          </ac:spMkLst>
        </pc:spChg>
        <pc:spChg chg="mod">
          <ac:chgData name="鎮遠 游" userId="c2a46d8ed9f5426a" providerId="LiveId" clId="{272C250D-71D7-4D3E-9326-FCB3F3EB90E8}" dt="2023-12-24T14:41:37.137" v="2065" actId="20577"/>
          <ac:spMkLst>
            <pc:docMk/>
            <pc:sldMk cId="1680018373" sldId="288"/>
            <ac:spMk id="14" creationId="{8ECFB35B-CD2E-4798-A947-96DCA3F71F9F}"/>
          </ac:spMkLst>
        </pc:spChg>
        <pc:picChg chg="del">
          <ac:chgData name="鎮遠 游" userId="c2a46d8ed9f5426a" providerId="LiveId" clId="{272C250D-71D7-4D3E-9326-FCB3F3EB90E8}" dt="2023-12-24T14:41:21.037" v="2055" actId="478"/>
          <ac:picMkLst>
            <pc:docMk/>
            <pc:sldMk cId="1680018373" sldId="288"/>
            <ac:picMk id="3" creationId="{00452798-BD92-4753-BB9B-F91BDDA19D99}"/>
          </ac:picMkLst>
        </pc:picChg>
        <pc:picChg chg="add mod">
          <ac:chgData name="鎮遠 游" userId="c2a46d8ed9f5426a" providerId="LiveId" clId="{272C250D-71D7-4D3E-9326-FCB3F3EB90E8}" dt="2023-12-24T14:41:51.756" v="2069" actId="14100"/>
          <ac:picMkLst>
            <pc:docMk/>
            <pc:sldMk cId="1680018373" sldId="288"/>
            <ac:picMk id="4" creationId="{E88809DF-126C-4AEC-95E1-CDEB75024C6D}"/>
          </ac:picMkLst>
        </pc:picChg>
        <pc:picChg chg="del">
          <ac:chgData name="鎮遠 游" userId="c2a46d8ed9f5426a" providerId="LiveId" clId="{272C250D-71D7-4D3E-9326-FCB3F3EB90E8}" dt="2023-12-24T14:41:49.202" v="2068" actId="478"/>
          <ac:picMkLst>
            <pc:docMk/>
            <pc:sldMk cId="1680018373" sldId="288"/>
            <ac:picMk id="6" creationId="{DB86567F-5EB6-4683-9FC7-33717CFADBAF}"/>
          </ac:picMkLst>
        </pc:picChg>
        <pc:picChg chg="add mod">
          <ac:chgData name="鎮遠 游" userId="c2a46d8ed9f5426a" providerId="LiveId" clId="{272C250D-71D7-4D3E-9326-FCB3F3EB90E8}" dt="2023-12-24T14:41:51.756" v="2069" actId="14100"/>
          <ac:picMkLst>
            <pc:docMk/>
            <pc:sldMk cId="1680018373" sldId="288"/>
            <ac:picMk id="8" creationId="{D7240A48-6B4C-43FC-A68F-8CAAAFA79B24}"/>
          </ac:picMkLst>
        </pc:picChg>
        <pc:picChg chg="add mod">
          <ac:chgData name="鎮遠 游" userId="c2a46d8ed9f5426a" providerId="LiveId" clId="{272C250D-71D7-4D3E-9326-FCB3F3EB90E8}" dt="2023-12-24T14:44:35.107" v="2139"/>
          <ac:picMkLst>
            <pc:docMk/>
            <pc:sldMk cId="1680018373" sldId="288"/>
            <ac:picMk id="11" creationId="{CC91569C-CAAB-416B-8BE5-A992EC619F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D2C7C-6577-415B-9E68-D9F73D19A09A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6F55-0B1F-41D6-84BB-5FC18325B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058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2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39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2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93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5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6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66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FC8464-E512-49BF-A866-49617E2783F7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4833C2-6ED9-4AAE-9332-F281DB591A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68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5U4NgVGAwg?start=28&amp;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Ablation: </a:t>
            </a:r>
            <a:b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Predict Layout-to-image Conditional Convolutions for Semantic Image Synthesis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5688" y="4824025"/>
            <a:ext cx="9760625" cy="1016938"/>
          </a:xfrm>
        </p:spPr>
        <p:txBody>
          <a:bodyPr>
            <a:normAutofit fontScale="925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 </a:t>
            </a:r>
          </a:p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Syue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-Cian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Chong-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Chen-Yuan Yu, Zheng-Xu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Lin, Ching-Han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5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>
            <a:extLst>
              <a:ext uri="{FF2B5EF4-FFF2-40B4-BE49-F238E27FC236}">
                <a16:creationId xmlns:a16="http://schemas.microsoft.com/office/drawing/2014/main" id="{BA40466D-C23D-4DE6-9C83-16758AA58E8F}"/>
              </a:ext>
            </a:extLst>
          </p:cNvPr>
          <p:cNvSpPr txBox="1">
            <a:spLocks/>
          </p:cNvSpPr>
          <p:nvPr/>
        </p:nvSpPr>
        <p:spPr>
          <a:xfrm>
            <a:off x="468728" y="1542691"/>
            <a:ext cx="10504072" cy="134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Approach - Discriminator</a:t>
            </a:r>
            <a:endParaRPr lang="zh-TW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1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0DF11F8-8579-4F74-A21A-34CEBB1595C3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 and SPADE use the PatchGAN to be the discriminator.</a:t>
            </a: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6783835-64BD-4B89-AB05-0F832272EF5E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https://cdn.discordapp.com/attachments/1024970353421852702/1186364533044940910/20210601171128142.png">
            <a:extLst>
              <a:ext uri="{FF2B5EF4-FFF2-40B4-BE49-F238E27FC236}">
                <a16:creationId xmlns:a16="http://schemas.microsoft.com/office/drawing/2014/main" id="{1D358515-EA2B-4748-9AF4-6D5C6C3E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66" y="2233493"/>
            <a:ext cx="8736268" cy="3695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F64AA2-5D74-4CE9-BA59-D853866CA359}"/>
              </a:ext>
            </a:extLst>
          </p:cNvPr>
          <p:cNvSpPr txBox="1"/>
          <p:nvPr/>
        </p:nvSpPr>
        <p:spPr>
          <a:xfrm>
            <a:off x="4386717" y="5928759"/>
            <a:ext cx="35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Design of PatchGAN [5]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1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56BD155-4BDE-470C-AF99-8DD75B372A6C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inspiration from the shift from image pyramids, we propose a streamlined feature pyramid discriminator. Operating at a single scale, it combines bottom-up and top-down pathways to capture multi-scale information and ensure strong constraints on both semantic content and fine details.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2B6E78F6-ECB0-497B-920C-4BF5F15D3AB0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Pyramid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Downsampling and Upsampling in CNN">
            <a:extLst>
              <a:ext uri="{FF2B5EF4-FFF2-40B4-BE49-F238E27FC236}">
                <a16:creationId xmlns:a16="http://schemas.microsoft.com/office/drawing/2014/main" id="{D1C4FC05-06A0-4038-A794-0CF6D56A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68" y="3191819"/>
            <a:ext cx="9095463" cy="2275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CEE7FD-4B33-4774-9DF4-378B798852F5}"/>
              </a:ext>
            </a:extLst>
          </p:cNvPr>
          <p:cNvSpPr txBox="1"/>
          <p:nvPr/>
        </p:nvSpPr>
        <p:spPr>
          <a:xfrm>
            <a:off x="4043930" y="5452894"/>
            <a:ext cx="410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Design of Feature Pyramid [6]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3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F586CEE7-F089-42E3-861D-011DD324D130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0BB7DCB-C5BC-4336-A394-D1D42F4C26C4}"/>
              </a:ext>
            </a:extLst>
          </p:cNvPr>
          <p:cNvGrpSpPr/>
          <p:nvPr/>
        </p:nvGrpSpPr>
        <p:grpSpPr>
          <a:xfrm>
            <a:off x="1085151" y="1814156"/>
            <a:ext cx="10021699" cy="3696216"/>
            <a:chOff x="1085150" y="1814156"/>
            <a:chExt cx="10021699" cy="369621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6E1CE1D-9EC6-4608-B4F9-FBE951247661}"/>
                </a:ext>
              </a:extLst>
            </p:cNvPr>
            <p:cNvGrpSpPr/>
            <p:nvPr/>
          </p:nvGrpSpPr>
          <p:grpSpPr>
            <a:xfrm>
              <a:off x="1085150" y="1814156"/>
              <a:ext cx="10021699" cy="3696216"/>
              <a:chOff x="928132" y="1996529"/>
              <a:chExt cx="10021699" cy="3696216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5DF6C38A-19C4-4B17-A4C3-084614EFE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8132" y="1996529"/>
                <a:ext cx="10021699" cy="3696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673295A-1628-44C9-ADFC-D5B79D67B334}"/>
                  </a:ext>
                </a:extLst>
              </p:cNvPr>
              <p:cNvSpPr/>
              <p:nvPr/>
            </p:nvSpPr>
            <p:spPr>
              <a:xfrm>
                <a:off x="9274002" y="2059709"/>
                <a:ext cx="728980" cy="2770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EFC2B30-0662-44F5-AF1D-0EED9CB39F40}"/>
                  </a:ext>
                </a:extLst>
              </p:cNvPr>
              <p:cNvSpPr txBox="1"/>
              <p:nvPr/>
            </p:nvSpPr>
            <p:spPr>
              <a:xfrm>
                <a:off x="9169453" y="1996529"/>
                <a:ext cx="93807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CC-FPSE</a:t>
                </a:r>
                <a:endParaRPr lang="zh-TW" altLang="en-US" sz="16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2023C30-76A4-468A-8161-9B51486F0C89}"/>
                </a:ext>
              </a:extLst>
            </p:cNvPr>
            <p:cNvSpPr txBox="1"/>
            <p:nvPr/>
          </p:nvSpPr>
          <p:spPr>
            <a:xfrm>
              <a:off x="4242431" y="1823487"/>
              <a:ext cx="149454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Pix2PixHD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AA0CD08-461D-49A9-B0BD-A088282F36C2}"/>
                </a:ext>
              </a:extLst>
            </p:cNvPr>
            <p:cNvSpPr txBox="1"/>
            <p:nvPr/>
          </p:nvSpPr>
          <p:spPr>
            <a:xfrm>
              <a:off x="6683829" y="1814156"/>
              <a:ext cx="1494549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SPADE</a:t>
              </a:r>
              <a:endParaRPr lang="zh-TW" altLang="en-US" sz="1600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FF8501-C286-4D34-9104-E6DDC23D70A8}"/>
              </a:ext>
            </a:extLst>
          </p:cNvPr>
          <p:cNvSpPr txBox="1"/>
          <p:nvPr/>
        </p:nvSpPr>
        <p:spPr>
          <a:xfrm>
            <a:off x="4479026" y="5519703"/>
            <a:ext cx="32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Compare Results [4]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1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>
            <a:extLst>
              <a:ext uri="{FF2B5EF4-FFF2-40B4-BE49-F238E27FC236}">
                <a16:creationId xmlns:a16="http://schemas.microsoft.com/office/drawing/2014/main" id="{66DF5CF0-D5E3-4A8E-A458-A65B77524856}"/>
              </a:ext>
            </a:extLst>
          </p:cNvPr>
          <p:cNvSpPr txBox="1">
            <a:spLocks/>
          </p:cNvSpPr>
          <p:nvPr/>
        </p:nvSpPr>
        <p:spPr>
          <a:xfrm>
            <a:off x="468729" y="1542691"/>
            <a:ext cx="9589670" cy="134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7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C7064BA-37B0-422D-AFD5-E17B4C9C31DF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setup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NVIDIA 1060 6G *1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200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200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200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setup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NVIDIA TITAN X *16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118287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 5000</a:t>
            </a:r>
          </a:p>
          <a:p>
            <a:pPr lvl="1"/>
            <a:r>
              <a:rPr lang="en-US" altLang="zh-TW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200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FA430A7-63F0-4957-B0C0-B0CEC882B856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3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09423F2-415F-45F1-867A-BFF56B39671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IoU (Intersection over Union)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Intersection over Union (IoU) for object detection - PyImageSearch">
            <a:extLst>
              <a:ext uri="{FF2B5EF4-FFF2-40B4-BE49-F238E27FC236}">
                <a16:creationId xmlns:a16="http://schemas.microsoft.com/office/drawing/2014/main" id="{17BABBDA-47E5-49C4-A202-24824D0D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62" y="1884782"/>
            <a:ext cx="4615385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F98B20-926A-40BF-8903-34213783FE96}"/>
              </a:ext>
            </a:extLst>
          </p:cNvPr>
          <p:cNvSpPr txBox="1"/>
          <p:nvPr/>
        </p:nvSpPr>
        <p:spPr>
          <a:xfrm>
            <a:off x="5019480" y="5484782"/>
            <a:ext cx="1851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IoU [7]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7329C4C-94E7-49B5-852E-3553F678A800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shows that the different generators and discriminators have different results. Without a doubt, the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CC-FPSE is the best method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is our testing results.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38787F4-118F-4596-A4C2-1F547C866EBD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</a:t>
            </a:r>
            <a:r>
              <a:rPr lang="en-US" altLang="zh-TW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DDD213-B1D6-4C48-8EEF-BC1D79740875}"/>
              </a:ext>
            </a:extLst>
          </p:cNvPr>
          <p:cNvSpPr txBox="1"/>
          <p:nvPr/>
        </p:nvSpPr>
        <p:spPr>
          <a:xfrm>
            <a:off x="4398090" y="2404782"/>
            <a:ext cx="419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Ablation studies from the paper [4]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F074CFB-AA77-4681-AB2A-02C7B67A0D42}"/>
              </a:ext>
            </a:extLst>
          </p:cNvPr>
          <p:cNvGrpSpPr/>
          <p:nvPr/>
        </p:nvGrpSpPr>
        <p:grpSpPr>
          <a:xfrm>
            <a:off x="1138335" y="2772898"/>
            <a:ext cx="10718677" cy="1060505"/>
            <a:chOff x="1138335" y="3127461"/>
            <a:chExt cx="10718677" cy="106050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F9B1B60-2B65-416C-9C82-259FEAD28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335" y="3127461"/>
              <a:ext cx="10718677" cy="10605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920B5A-C36D-457B-91BE-249FEAE345F3}"/>
                </a:ext>
              </a:extLst>
            </p:cNvPr>
            <p:cNvSpPr/>
            <p:nvPr/>
          </p:nvSpPr>
          <p:spPr>
            <a:xfrm>
              <a:off x="10375641" y="3256385"/>
              <a:ext cx="1268963" cy="158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4A50697-70AC-41C3-9D76-C8ACF9AF6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" r="3244" b="3475"/>
            <a:stretch/>
          </p:blipFill>
          <p:spPr>
            <a:xfrm>
              <a:off x="10630526" y="3249758"/>
              <a:ext cx="746601" cy="183905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14D8F31-80F0-4EBB-BF30-69F3D7F6E653}"/>
              </a:ext>
            </a:extLst>
          </p:cNvPr>
          <p:cNvSpPr/>
          <p:nvPr/>
        </p:nvSpPr>
        <p:spPr>
          <a:xfrm>
            <a:off x="10375641" y="2772898"/>
            <a:ext cx="1268963" cy="1060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C656D0-A013-426E-A295-513D8D6A105F}"/>
              </a:ext>
            </a:extLst>
          </p:cNvPr>
          <p:cNvSpPr txBox="1"/>
          <p:nvPr/>
        </p:nvSpPr>
        <p:spPr>
          <a:xfrm>
            <a:off x="4217743" y="4706287"/>
            <a:ext cx="455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Ablation studies from testing results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07B849-CD3C-4DAB-8B78-D39BA80A1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2" y="5126558"/>
            <a:ext cx="8412562" cy="1313424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2256290-C8F1-4E98-B594-AFEFA1F0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2" t="53680" r="201" b="29815"/>
          <a:stretch/>
        </p:blipFill>
        <p:spPr>
          <a:xfrm>
            <a:off x="7239626" y="5838825"/>
            <a:ext cx="3448050" cy="2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4632299" y="5424996"/>
            <a:ext cx="292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Label Image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57D1D7-566C-41DD-BBFE-46C03FC6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1" y="1824997"/>
            <a:ext cx="3599999" cy="35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28D321-BEA5-4C05-8313-C79C334C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25" y="1829659"/>
            <a:ext cx="5408453" cy="36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D047CB9-9B55-47D6-BD1B-4FE8CECA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591425" y="5429659"/>
            <a:ext cx="328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Original Image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12: Result of using the paper's pretrain model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85583B-A988-431A-AB4A-65A32CC46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1C70AD2-ECC7-4F44-B78E-4CF404C4B63F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20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4555" y="760443"/>
            <a:ext cx="9601200" cy="73245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4555" y="1674845"/>
            <a:ext cx="9909110" cy="46653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  <a:p>
            <a:pPr marL="1273302" lvl="1" indent="-742950">
              <a:buFont typeface="+mj-lt"/>
              <a:buAutoNum type="alphaLcPeriod"/>
            </a:pPr>
            <a:r>
              <a:rPr lang="en-US" altLang="zh-TW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marL="1273302" lvl="1" indent="-742950">
              <a:buFont typeface="+mj-lt"/>
              <a:buAutoNum type="alphaLcPeriod"/>
            </a:pPr>
            <a:r>
              <a:rPr lang="en-US" altLang="zh-TW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en-US" altLang="zh-TW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048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432951" y="5425100"/>
            <a:ext cx="360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13: Result of CC-FPSE-200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14: Result of CC-FP-200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60E135-FB09-4FB1-8C40-B060560C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69764DF-42AC-4A5B-B147-FB1C2DD0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EB5C96-A91F-4671-8859-A5F03CE06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3B28132-A8EE-405E-8851-D382C37B6898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864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15: Result of SPADE-FPSE-200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16: Result of SPADE-FP-200 (P1)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0B41BC-842C-4ADF-A0C6-81B68E79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FAFFF8-EAF0-4D30-8965-038C810F2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B16ABE-5C7C-4AC6-91AB-D82451CB5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E01597-0D59-42C5-8CFF-582AF7D92AB8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134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17: Result of SPADE-FPSE-1000 (P1)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18: Result of SPADE-FP-1000 (P1)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397384-C79B-4435-9AF8-253BD330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7D6279-14E2-47CD-86AF-375E7B7DC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35C49A-7773-4D61-8BF3-832C62E02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2CBAE5-465A-4B96-BAA0-AB99B307E1A0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(P1)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4831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4637062" y="5429659"/>
            <a:ext cx="291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19: Label Image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EF8DBB-BC8E-42DA-9E6F-A85CA7B4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82965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3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591425" y="5429659"/>
            <a:ext cx="328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20: Original Image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21: Result of using the paper's pretrain model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0B7322-F4A2-4A55-ABDE-511E6D26E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1" y="1829659"/>
            <a:ext cx="4800000" cy="36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DA6C6BB-B1F7-4FDA-8B77-F5112651F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2A5BA3-5BB0-4409-8DBE-8E189BE87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FA9D19-0A46-4B69-808B-BCE9C28BEE39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733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432951" y="5425100"/>
            <a:ext cx="360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22: Result of CC-FPSE-200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266232" y="5424996"/>
            <a:ext cx="3359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23: Result of CC-FP-200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92ED74-7024-4E7D-A6A7-2BA1A3D64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3DB3D5-24CD-460B-951C-F6B5AA9F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A0BF46-1541-48AA-AE7B-87707A637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CB55A2A-6583-481E-B47A-A585799F4861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5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24: Result of SPADE-FPSE-200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25: Result of SPADE-FP-200 (P2)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452798-BD92-4753-BB9B-F91BDDA1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86567F-5EB6-4683-9FC7-33717CFA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750FE0-13B2-4F43-9359-CC1B292D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47D0BCB-044B-4BA1-B707-32D4DDCB4AF7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416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8AF5E98-D5BE-41A7-B70C-175B745607E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Results (Pictures)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AC434-5E14-4B84-A5A1-5901F2495B29}"/>
              </a:ext>
            </a:extLst>
          </p:cNvPr>
          <p:cNvSpPr txBox="1"/>
          <p:nvPr/>
        </p:nvSpPr>
        <p:spPr>
          <a:xfrm>
            <a:off x="2225700" y="5424996"/>
            <a:ext cx="4014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26: Result of SPADE-FPSE-1000 (P2)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CFB35B-CD2E-4798-A947-96DCA3F71F9F}"/>
              </a:ext>
            </a:extLst>
          </p:cNvPr>
          <p:cNvSpPr txBox="1"/>
          <p:nvPr/>
        </p:nvSpPr>
        <p:spPr>
          <a:xfrm>
            <a:off x="7087805" y="5424996"/>
            <a:ext cx="371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27: Result of SPADE-FP-1000 (P2) </a:t>
            </a:r>
            <a:endParaRPr lang="zh-TW" alt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8809DF-126C-4AEC-95E1-CDEB7502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1" y="1829659"/>
            <a:ext cx="3600000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240A48-6B4C-43FC-A68F-8CAAAFA79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1829659"/>
            <a:ext cx="3600000" cy="36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91569C-CAAB-416B-8BE5-A992EC619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55" y="313078"/>
            <a:ext cx="1427195" cy="14271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1A49C0-E0B4-45E9-A4B1-8AC3C2EC5477}"/>
              </a:ext>
            </a:extLst>
          </p:cNvPr>
          <p:cNvSpPr txBox="1"/>
          <p:nvPr/>
        </p:nvSpPr>
        <p:spPr>
          <a:xfrm>
            <a:off x="7228934" y="71150"/>
            <a:ext cx="1260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Image (P2)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0018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7176E-55E2-4A53-AE3D-BC11CE109EE8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GauGAN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Changing Sketches into Photorealistic Masterpieces, https://www.youtube.com/watch?v=p5U4NgVGAwg</a:t>
            </a: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Wang, Ting-Chun, et al. "High-resolution image synthesis and semantic manipulation with conditional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 Proceedings of the IEEE conference on computer vision and pattern recognition. 2018.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Park,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Taesung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"Semantic image synthesis with spatially-adaptive normalization." Proceedings of the IEEE/CVF conference on computer vision and pattern recognition. 2019.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Liu,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Xihui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"Learning to predict layout-to-image conditional convolutions for semantic image synthesis." Advances in Neural Information Processing Systems 32 (2019).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https://www.researchgate.net/figure/The-PatchGAN-structure-in-the-discriminator-architecture_fig5_339832261</a:t>
            </a:r>
          </a:p>
          <a:p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B04023B-3F51-40DD-9F74-65F7DA0C9523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28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7176E-55E2-4A53-AE3D-BC11CE109EE8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https://iq.opengenus.org/downsampling-and-upsampling-in-cnn/</a:t>
            </a:r>
          </a:p>
          <a:p>
            <a:pPr fontAlgn="base"/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https://pyimagesearch.com/2016/11/07/intersection-over-union-iou-for-object-detection/</a:t>
            </a:r>
          </a:p>
          <a:p>
            <a:pPr>
              <a:buFont typeface="+mj-lt"/>
              <a:buAutoNum type="arabicPeriod"/>
            </a:pPr>
            <a:endParaRPr lang="en-US" altLang="zh-TW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B04023B-3F51-40DD-9F74-65F7DA0C9523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4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8729" y="1542691"/>
            <a:ext cx="9589670" cy="1340468"/>
          </a:xfrm>
        </p:spPr>
        <p:txBody>
          <a:bodyPr>
            <a:noAutofit/>
          </a:bodyPr>
          <a:lstStyle/>
          <a:p>
            <a:pPr algn="l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Description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82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E2B391A-CF62-5989-B294-1CAC37157EF2}"/>
              </a:ext>
            </a:extLst>
          </p:cNvPr>
          <p:cNvSpPr txBox="1"/>
          <p:nvPr/>
        </p:nvSpPr>
        <p:spPr>
          <a:xfrm>
            <a:off x="4138876" y="2967335"/>
            <a:ext cx="391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183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線上媒體 4" title="GauGAN: Changing Sketches into Photorealistic Masterpieces">
            <a:hlinkClick r:id="" action="ppaction://media"/>
            <a:extLst>
              <a:ext uri="{FF2B5EF4-FFF2-40B4-BE49-F238E27FC236}">
                <a16:creationId xmlns:a16="http://schemas.microsoft.com/office/drawing/2014/main" id="{91B2A99B-CE19-4402-9065-C702A2ACBA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6000" y="1632088"/>
            <a:ext cx="7920000" cy="44748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9D285B1D-EC25-4A1B-848C-93130E9EB606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 of the paper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9CCEE9-F78E-4209-8872-0BF1B575C41B}"/>
              </a:ext>
            </a:extLst>
          </p:cNvPr>
          <p:cNvSpPr txBox="1"/>
          <p:nvPr/>
        </p:nvSpPr>
        <p:spPr>
          <a:xfrm>
            <a:off x="2327016" y="6097557"/>
            <a:ext cx="753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1: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GauGAN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Changing Sketches into Photorealistic Masterpieces [1]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>
            <a:extLst>
              <a:ext uri="{FF2B5EF4-FFF2-40B4-BE49-F238E27FC236}">
                <a16:creationId xmlns:a16="http://schemas.microsoft.com/office/drawing/2014/main" id="{6A457BD8-08F6-4D9D-BC3B-D74B5C095C41}"/>
              </a:ext>
            </a:extLst>
          </p:cNvPr>
          <p:cNvSpPr txBox="1">
            <a:spLocks/>
          </p:cNvSpPr>
          <p:nvPr/>
        </p:nvSpPr>
        <p:spPr>
          <a:xfrm>
            <a:off x="468729" y="1542691"/>
            <a:ext cx="9589670" cy="134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Approach - Generator</a:t>
            </a:r>
            <a:endParaRPr lang="zh-TW" alt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4C80E1-02A9-4FC6-A45E-9F98D17B105C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use the label image and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 to get the features, and decode the feature image to generate the synthesized image.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cause more time to generate image and cannot solve the single image label input.</a:t>
            </a: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B935A62-FFE2-4383-88A7-39B5609F4119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Pix2PixHD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A46D213-BCEF-4512-8743-8F6F35A4ED4F}"/>
              </a:ext>
            </a:extLst>
          </p:cNvPr>
          <p:cNvGrpSpPr/>
          <p:nvPr/>
        </p:nvGrpSpPr>
        <p:grpSpPr>
          <a:xfrm>
            <a:off x="1636469" y="2620650"/>
            <a:ext cx="10299992" cy="2226444"/>
            <a:chOff x="1634594" y="2396716"/>
            <a:chExt cx="10299992" cy="222644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594" y="2396716"/>
              <a:ext cx="6407693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7212" r="-1"/>
            <a:stretch/>
          </p:blipFill>
          <p:spPr>
            <a:xfrm>
              <a:off x="8823372" y="2396716"/>
              <a:ext cx="1657715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9B486CB-7AC7-4B5A-82FE-93716CFA815D}"/>
                </a:ext>
              </a:extLst>
            </p:cNvPr>
            <p:cNvSpPr txBox="1"/>
            <p:nvPr/>
          </p:nvSpPr>
          <p:spPr>
            <a:xfrm>
              <a:off x="3065037" y="4253828"/>
              <a:ext cx="3546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Design of Pix2PixHD [2]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6C31D12-923F-4448-B4C1-03B0FEA11CD3}"/>
                </a:ext>
              </a:extLst>
            </p:cNvPr>
            <p:cNvSpPr txBox="1"/>
            <p:nvPr/>
          </p:nvSpPr>
          <p:spPr>
            <a:xfrm>
              <a:off x="7369872" y="4253828"/>
              <a:ext cx="45647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2: Generation effect of Pix2PixHD [3]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74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4CD93C34-06D1-46E0-A26C-343573A6F749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SPADE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DD9D93F-DF57-4839-A663-F66ABBAF9A67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image is projected onto embedding space and convolved to produce the modulation parameters. It can get the feature from the single label input.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77DA2C9-158D-4AF0-BA06-469C76443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81"/>
          <a:stretch/>
        </p:blipFill>
        <p:spPr>
          <a:xfrm>
            <a:off x="2749995" y="2457205"/>
            <a:ext cx="669201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17C9FBA-1759-47CF-BE57-D7B72322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54" y="4297557"/>
            <a:ext cx="2980892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167790-05CF-4E9D-AFAA-3B363EEDBF41}"/>
              </a:ext>
            </a:extLst>
          </p:cNvPr>
          <p:cNvSpPr txBox="1"/>
          <p:nvPr/>
        </p:nvSpPr>
        <p:spPr>
          <a:xfrm>
            <a:off x="4401690" y="6119247"/>
            <a:ext cx="338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Diagram of SPADE [3]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AD68EB2-B703-41C4-BC3B-65610C4F4880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Pix2PixHD vs SPADE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951D63-DFA2-4D6D-8052-77CAAC66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46" y="1595533"/>
            <a:ext cx="6370907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AA1775-7BC0-4537-B0B2-E555EDA5E11C}"/>
              </a:ext>
            </a:extLst>
          </p:cNvPr>
          <p:cNvSpPr txBox="1"/>
          <p:nvPr/>
        </p:nvSpPr>
        <p:spPr>
          <a:xfrm>
            <a:off x="3193025" y="5915533"/>
            <a:ext cx="580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Generation effect of Pix2PixHD and SPADE [3]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1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33365F7-12F9-41B4-B972-68DAE749EF20}"/>
              </a:ext>
            </a:extLst>
          </p:cNvPr>
          <p:cNvSpPr txBox="1">
            <a:spLocks/>
          </p:cNvSpPr>
          <p:nvPr/>
        </p:nvSpPr>
        <p:spPr>
          <a:xfrm>
            <a:off x="1144555" y="1674845"/>
            <a:ext cx="9909110" cy="466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powerful method for semantic image synthesis,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Conditional convolution – feature pyramid semantics embedding (CC-FPSE).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feature pyramid to generate the predicted weights. What’s more, a feature pyramid can get global and local features. That is the reason why it has more details than SPADE.</a:t>
            </a: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8BD7B03F-C656-4502-B835-0D422DAA0492}"/>
              </a:ext>
            </a:extLst>
          </p:cNvPr>
          <p:cNvSpPr txBox="1">
            <a:spLocks/>
          </p:cNvSpPr>
          <p:nvPr/>
        </p:nvSpPr>
        <p:spPr>
          <a:xfrm>
            <a:off x="1144555" y="760443"/>
            <a:ext cx="9601200" cy="73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CC-FPSE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D8EEC78-878D-443F-910B-6C0A25079BA8}"/>
              </a:ext>
            </a:extLst>
          </p:cNvPr>
          <p:cNvGrpSpPr/>
          <p:nvPr/>
        </p:nvGrpSpPr>
        <p:grpSpPr>
          <a:xfrm>
            <a:off x="1728504" y="3577557"/>
            <a:ext cx="8734992" cy="2520000"/>
            <a:chOff x="2186479" y="3670864"/>
            <a:chExt cx="8734992" cy="252000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0D26D5C5-1B2A-425C-9740-49FA9BEEE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2724" y="3670864"/>
              <a:ext cx="6068747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FBB55AC-2903-44EF-8123-5BAB90E8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6479" y="3670864"/>
              <a:ext cx="2539531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B995EE7-DEA9-46A0-B6E4-8C2CB472FF65}"/>
              </a:ext>
            </a:extLst>
          </p:cNvPr>
          <p:cNvSpPr txBox="1"/>
          <p:nvPr/>
        </p:nvSpPr>
        <p:spPr>
          <a:xfrm>
            <a:off x="4386717" y="6116219"/>
            <a:ext cx="34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Design of CC-FPSE [4]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6276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986</TotalTime>
  <Words>885</Words>
  <Application>Microsoft Office PowerPoint</Application>
  <PresentationFormat>寬螢幕</PresentationFormat>
  <Paragraphs>118</Paragraphs>
  <Slides>30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Arial</vt:lpstr>
      <vt:lpstr>Calibri</vt:lpstr>
      <vt:lpstr>Franklin Gothic Book</vt:lpstr>
      <vt:lpstr>Times New Roman</vt:lpstr>
      <vt:lpstr>裁剪</vt:lpstr>
      <vt:lpstr>Ablation:  Learning to Predict Layout-to-image Conditional Convolutions for Semantic Image Synthesis</vt:lpstr>
      <vt:lpstr>Outline</vt:lpstr>
      <vt:lpstr>1. Problem Description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Ablation:Learning to Predict Layout-to-image Conditional Convolutions for Semantic Image Synthesis</dc:title>
  <dc:creator>User</dc:creator>
  <cp:lastModifiedBy>鎮遠 游</cp:lastModifiedBy>
  <cp:revision>71</cp:revision>
  <dcterms:created xsi:type="dcterms:W3CDTF">2023-12-18T15:04:41Z</dcterms:created>
  <dcterms:modified xsi:type="dcterms:W3CDTF">2023-12-24T14:45:51Z</dcterms:modified>
</cp:coreProperties>
</file>