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D4BD1-DD2A-4F07-80E7-FBC2A072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EC5BD-43E6-4AD7-A35D-ACEC10094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2FBA2-611C-490B-AD5E-626A10CA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160DE-09D5-4B5E-8847-7C019301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A8AB3-F749-4583-B652-DEC95A2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E8B1F-B884-4F87-81B5-27FBF3EB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F871F-2F67-4F3D-BD24-A23F674A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16A8C-425A-444F-B449-B0C73C1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C1C4-322B-417F-B9D4-E81E82E0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D5C1E-759C-44B4-98C6-C8CB37D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CB69F1-0951-4629-B026-C5C814720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CF7E5-C0C6-4261-BF07-406890B2D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E825B-57EE-4A23-9355-BA74B65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B073B-749E-4281-A605-1EA1FAC3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97219-9D42-49D2-9F46-AE5965BF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C570-A7E1-4F1E-A108-12E4D92F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05E86-D1A5-4D29-9FF1-8A481C30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3C4D9-0E91-4159-8F2C-CA2E8A82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C3766-3F10-41CB-A98A-AE21F25F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9200-493F-4BBB-B1A7-48B90A9B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4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1E1A7-3595-4421-907C-5EC79CCA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20E92-6390-45AC-BAD5-4BF8ED93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DEE6-5D48-4742-AA87-B6C2EFDC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FAC6D-3E77-459F-8037-15A79F25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71900-2E7F-4F16-A853-A4D5BAB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3BE0-8300-4F15-93EE-A03CA0F5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9AA0C-D2B6-4EE5-B917-495EE887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A4461-ACEF-4E37-BC4C-30204FED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0175-61E8-4B84-BD0E-AEFB9EF1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C8C2A-5185-4D64-95C6-BBFFBFC6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1440C-785C-4C08-A081-5BE584DD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ED6A-CCAD-4C65-8E9C-EEE02818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DD7D-4A94-4E0C-95C9-6DB77A22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96DF4-2818-4E01-B022-E4B86123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8186-896C-4A4C-AFF9-740F6CBF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EB345C-544C-426B-AA3C-8101F51A9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427CF-D17D-4C65-B52B-FC34DB60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6E4BF-7657-4FED-8241-44A0DC5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EFDDA-9B8C-4471-9727-B62EECD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D3558-46AD-484D-B2BA-C54CC57F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2552D-6679-433F-B6B1-3BBCAB79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D2B9D2-FF41-4BFF-B076-58B76FE8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CD85F-00DD-4E11-BA5F-997657F6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555C62-CE72-41BA-8C66-95495133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941FD-EB56-4C59-BCD6-F1D91E1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CAC3-E826-4662-9BA4-5C6E67B8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40D0-4464-4C89-9DA5-A44EAC0A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D1B7-E821-49BF-AB31-E88CA863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A34D2-F7B0-4D76-BBEB-4AB2075F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7DC07-ED5D-4350-A790-4CF76AF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538C0-1CEC-4F8C-B216-0CA04EB8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82816-6E00-4E00-ABAB-D57BEF96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01D8-003A-4824-8725-ECF336ED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4D24-488B-4E89-9C51-A23F6B93B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455A0-6251-4E99-B694-A0227642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8712F-C820-41E4-8170-B7BE686C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27E75-469E-4648-A3DD-37AA9F90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5F923-F75D-4A56-8D5E-3C3C305E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4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FDC93-870C-4168-90C7-38DAFB77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6EB71-CB22-4A76-9CAC-2E9494D8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FA597-D351-454C-9E24-1C26D6730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9890-96ED-46D9-AC16-E0DD61C6740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38739-E6D2-40E5-9C92-124DA167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680AA-4F13-4495-9162-C6EE9D4F7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AB2-7455-4E60-909C-0F3AECCDE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838E-6219-473C-9CCE-F5F9BBD35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홈스쿨링</a:t>
            </a:r>
            <a:r>
              <a:rPr lang="ko-KR" altLang="en-US" dirty="0"/>
              <a:t> 성공사례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841FF-DA36-4072-838B-62C82C383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이진영</a:t>
            </a:r>
          </a:p>
        </p:txBody>
      </p:sp>
    </p:spTree>
    <p:extLst>
      <p:ext uri="{BB962C8B-B14F-4D97-AF65-F5344CB8AC3E}">
        <p14:creationId xmlns:p14="http://schemas.microsoft.com/office/powerpoint/2010/main" val="234767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220BC-C6F2-42A1-8D53-96723F05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홈스쿨링</a:t>
            </a:r>
            <a:r>
              <a:rPr lang="ko-KR" altLang="en-US" dirty="0"/>
              <a:t> 선택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D6371-004B-4252-BC2E-177724C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96" y="1878024"/>
            <a:ext cx="7919207" cy="41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1F701D-25BE-47FE-8F83-AE355FD3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16" y="2075578"/>
            <a:ext cx="3467100" cy="465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F161CB-920B-4BE9-81A0-C854C647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1" y="3294778"/>
            <a:ext cx="5572125" cy="3438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D52014-A773-4603-8E08-38B97071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8" y="1110150"/>
            <a:ext cx="3917222" cy="26065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2584FE-513A-4A75-8785-9D0BEA9A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홈스쿨링</a:t>
            </a:r>
            <a:r>
              <a:rPr lang="ko-KR" altLang="en-US" dirty="0"/>
              <a:t> 활동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E3E85-98EC-4F05-9093-59FC6DC31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010" y="528988"/>
            <a:ext cx="6191250" cy="2981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FE342B-4130-46DC-A686-BD29B4E1F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531" y="1372080"/>
            <a:ext cx="7691831" cy="53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162917-471F-4BAA-86B9-84EC3B10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4" y="849362"/>
            <a:ext cx="8097712" cy="5756967"/>
          </a:xfrm>
          <a:prstGeom prst="rect">
            <a:avLst/>
          </a:prstGeom>
        </p:spPr>
      </p:pic>
      <p:pic>
        <p:nvPicPr>
          <p:cNvPr id="1026" name="Picture 2" descr="행복한 삶 이미지 검색결과&quot;">
            <a:extLst>
              <a:ext uri="{FF2B5EF4-FFF2-40B4-BE49-F238E27FC236}">
                <a16:creationId xmlns:a16="http://schemas.microsoft.com/office/drawing/2014/main" id="{E99ACB98-5FF7-4DBC-BD30-F1C7A444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9" y="-4112"/>
            <a:ext cx="10301681" cy="6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01786B-772F-4FFF-B2AF-AA8C40C3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목적</a:t>
            </a:r>
          </a:p>
        </p:txBody>
      </p:sp>
    </p:spTree>
    <p:extLst>
      <p:ext uri="{BB962C8B-B14F-4D97-AF65-F5344CB8AC3E}">
        <p14:creationId xmlns:p14="http://schemas.microsoft.com/office/powerpoint/2010/main" val="2622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홈스쿨링 성공사례</vt:lpstr>
      <vt:lpstr>홈스쿨링 선택 이유</vt:lpstr>
      <vt:lpstr>홈스쿨링 활동</vt:lpstr>
      <vt:lpstr>앞으로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홈스쿨링 성공사례</dc:title>
  <dc:creator>박 수연</dc:creator>
  <cp:lastModifiedBy>박 수연</cp:lastModifiedBy>
  <cp:revision>5</cp:revision>
  <dcterms:created xsi:type="dcterms:W3CDTF">2020-01-16T17:52:22Z</dcterms:created>
  <dcterms:modified xsi:type="dcterms:W3CDTF">2020-01-17T00:45:32Z</dcterms:modified>
</cp:coreProperties>
</file>