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2" r:id="rId5"/>
    <p:sldId id="258" r:id="rId6"/>
    <p:sldId id="263" r:id="rId7"/>
    <p:sldId id="259" r:id="rId8"/>
    <p:sldId id="266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 癸亨" initials="陳" lastIdx="1" clrIdx="0">
    <p:extLst>
      <p:ext uri="{19B8F6BF-5375-455C-9EA6-DF929625EA0E}">
        <p15:presenceInfo xmlns:p15="http://schemas.microsoft.com/office/powerpoint/2012/main" userId="b2045b2cc73cf8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97EDB-79D6-492F-9747-B3A2CE35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B26BDB-84AC-4B3C-9BD9-C5B76FF2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526FC-8746-46DC-A149-63BE7A8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3C5EA-A7FF-46E8-BB12-CB6DE0B4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C11B6-CD42-48BA-81E1-0EC6DCB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1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C86C5-B75A-40B3-8FE7-25595B9F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F21110-A4BC-4E21-97F4-C2CF5D08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88CF2-9360-4987-ACF4-271F0A6D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63978-A3F7-4882-9C02-8C7ADF6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29A0A-6C52-4827-91DC-03C8D437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D44598-FFDE-43AD-9881-03972E0F9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E7FA9A-866A-4B0F-A5E3-DA8C76B9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F345BF-D0B8-408F-8353-A2584F57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4129A-65AE-452A-8C20-AEEBE26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2D2C0-E11B-4317-A138-3BEADB7C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9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5E114-3FF0-4DCE-B19E-1D2ABF12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6BE04-813E-4378-BE91-EC650F4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CD325-57C0-4CA4-8440-51D0E39E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DF4DA-97D3-42DA-8C11-50FFA63C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1C889-F588-44F5-A63D-D4EB973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0833-55AB-4CDB-B6ED-51E6EA3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00E8D-33C2-43E8-AE31-CCB300DAB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A605A-B1AF-413E-91A3-68CC33A4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72BEA-D15E-4AB5-8B08-ABF9497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52188-C3DB-47F5-87D7-89E4AF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C0F0A-4C6E-44B4-A345-7FB20FBA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CC7FC-C097-4286-86CA-A5EFD044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4331AA-4959-45A5-9A64-CE6D035F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BD881-3C3B-4367-9923-DE99AF71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0C3835-A9DA-4E88-90CB-77D64D0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9463C0-5AEB-4906-8259-BE9FDAA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5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CE85A-3F74-4E18-A3B1-825B026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B11961-4BA1-4D93-BDAB-B3182270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2B52E-52F4-4D44-BE57-6BD13E86F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637588-AAD4-400C-98CC-9DC586D4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B7689C-FA8A-4A5E-8743-783AC7C5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38DAE5-BABE-45A8-B99E-F3A7ECD4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4EEF27-0270-4F95-8B56-DE18347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36D01-9029-4FFC-A146-B8FCE81D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5CAFB-CF68-43F3-8C23-5193FBF5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072792-1030-45E2-AC60-192349D6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2D1CF9-3AE5-4ACF-9745-E7CDF51C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EB95C2-4528-48AB-BF32-26D4C01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685084-02EC-4240-BDCC-EE143AE3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BB9194-9117-44EF-9589-15448DC2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5006C-0B69-41A1-9872-FE4C51A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A56C6-F8CF-468C-92AE-0B3F531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A3194-CCDA-4721-8D3C-CEBB9A43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BC8FB7-A89A-46C5-B1EA-C4BBC2C7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98518-B516-49F9-88C4-36634017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A2380-951E-46B1-908E-0CB83A2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0E553A-F856-4B38-984C-BCA53E4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21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72810-186F-4E1D-87DD-606858EB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0F33E7-0572-4F96-A623-369C87CFB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A034FF-1F58-45D8-8F82-131BCE9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84E786-FB15-4FFD-8221-E3DAEE6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2CE44E-F702-4008-8EDD-9AFD108B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00636-0F3B-475A-AB92-E50C41A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69FC5A-2DD3-4B49-A546-A2C3DCE2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4471AC-FFDF-4756-AAF6-AFB3C47E4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552F9-593B-454D-9E09-CDC68B144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E50DC7-DAB7-4171-BB00-3F82E650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1C727-9DC9-43CE-925B-274116851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小遊戲天堂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2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6620D-BF46-46B8-9235-23372F8C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654" y="393090"/>
            <a:ext cx="1837888" cy="549274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zh-TW" altLang="en-US" sz="1800" dirty="0"/>
              <a:t>玩家先抽兩張牌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4198B99-1D2B-4142-B2D0-0805EED43E48}"/>
              </a:ext>
            </a:extLst>
          </p:cNvPr>
          <p:cNvSpPr txBox="1">
            <a:spLocks/>
          </p:cNvSpPr>
          <p:nvPr/>
        </p:nvSpPr>
        <p:spPr>
          <a:xfrm>
            <a:off x="3659522" y="1459160"/>
            <a:ext cx="1484152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判斷點數大小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F440B44-56E8-4335-A48F-EAF68D1B91AD}"/>
              </a:ext>
            </a:extLst>
          </p:cNvPr>
          <p:cNvSpPr txBox="1">
            <a:spLocks/>
          </p:cNvSpPr>
          <p:nvPr/>
        </p:nvSpPr>
        <p:spPr>
          <a:xfrm>
            <a:off x="6601026" y="5801751"/>
            <a:ext cx="1576257" cy="608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判斷是否比莊家點數還多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AEAB7F2-D1E7-4608-90FD-DCFBF9444E2F}"/>
              </a:ext>
            </a:extLst>
          </p:cNvPr>
          <p:cNvSpPr txBox="1">
            <a:spLocks/>
          </p:cNvSpPr>
          <p:nvPr/>
        </p:nvSpPr>
        <p:spPr>
          <a:xfrm>
            <a:off x="382677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點大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02BC7D0-49DA-4405-AAEC-E9DFED020A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401598" y="1824547"/>
            <a:ext cx="1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17593419-504A-4971-AC4F-73C708702547}"/>
              </a:ext>
            </a:extLst>
          </p:cNvPr>
          <p:cNvSpPr txBox="1">
            <a:spLocks/>
          </p:cNvSpPr>
          <p:nvPr/>
        </p:nvSpPr>
        <p:spPr>
          <a:xfrm>
            <a:off x="267713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剛好</a:t>
            </a:r>
            <a:r>
              <a:rPr lang="en-US" altLang="zh-TW" sz="1800" dirty="0"/>
              <a:t>21</a:t>
            </a:r>
            <a:r>
              <a:rPr lang="zh-TW" altLang="en-US" sz="1800" dirty="0"/>
              <a:t>點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12DA50B5-326F-409B-A2F9-55E3A6A89B37}"/>
              </a:ext>
            </a:extLst>
          </p:cNvPr>
          <p:cNvSpPr txBox="1">
            <a:spLocks/>
          </p:cNvSpPr>
          <p:nvPr/>
        </p:nvSpPr>
        <p:spPr>
          <a:xfrm>
            <a:off x="497641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769D0B0-AB6C-43D4-AA1A-2D3BB673188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251959" y="1824547"/>
            <a:ext cx="1149639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AEE1B8B-0232-4BCF-A260-BE02791911E7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4401598" y="1824547"/>
            <a:ext cx="1149641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1">
            <a:extLst>
              <a:ext uri="{FF2B5EF4-FFF2-40B4-BE49-F238E27FC236}">
                <a16:creationId xmlns:a16="http://schemas.microsoft.com/office/drawing/2014/main" id="{B44AB8F7-A9F7-435D-829B-984A78E663D8}"/>
              </a:ext>
            </a:extLst>
          </p:cNvPr>
          <p:cNvSpPr txBox="1">
            <a:spLocks/>
          </p:cNvSpPr>
          <p:nvPr/>
        </p:nvSpPr>
        <p:spPr>
          <a:xfrm>
            <a:off x="2925313" y="3248506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勝利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009304-58F2-4A5A-A625-744517A6168B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3251959" y="2706730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標題 1">
            <a:extLst>
              <a:ext uri="{FF2B5EF4-FFF2-40B4-BE49-F238E27FC236}">
                <a16:creationId xmlns:a16="http://schemas.microsoft.com/office/drawing/2014/main" id="{930FDE4F-7293-4219-8EB8-B4C54B451995}"/>
              </a:ext>
            </a:extLst>
          </p:cNvPr>
          <p:cNvSpPr txBox="1">
            <a:spLocks/>
          </p:cNvSpPr>
          <p:nvPr/>
        </p:nvSpPr>
        <p:spPr>
          <a:xfrm>
            <a:off x="4074953" y="3248506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輸掉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FE6DDF0-6BC2-4254-B389-6B2C9EFA922A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4401599" y="2706730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C41314-F281-4F72-B500-951E94D2F2F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4401598" y="942364"/>
            <a:ext cx="0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1">
            <a:extLst>
              <a:ext uri="{FF2B5EF4-FFF2-40B4-BE49-F238E27FC236}">
                <a16:creationId xmlns:a16="http://schemas.microsoft.com/office/drawing/2014/main" id="{434C17CA-3152-4049-A911-D9D263B8BFBF}"/>
              </a:ext>
            </a:extLst>
          </p:cNvPr>
          <p:cNvSpPr txBox="1">
            <a:spLocks/>
          </p:cNvSpPr>
          <p:nvPr/>
        </p:nvSpPr>
        <p:spPr>
          <a:xfrm>
            <a:off x="6840902" y="363463"/>
            <a:ext cx="1576257" cy="608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決定是否要牌</a:t>
            </a:r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999A4F07-6432-469A-83D4-32A0EAD834F9}"/>
              </a:ext>
            </a:extLst>
          </p:cNvPr>
          <p:cNvSpPr txBox="1">
            <a:spLocks/>
          </p:cNvSpPr>
          <p:nvPr/>
        </p:nvSpPr>
        <p:spPr>
          <a:xfrm>
            <a:off x="5664696" y="3248505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沒有要牌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64CF1B29-89B0-4B7E-9C4F-967F4F0E407F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flipH="1">
            <a:off x="6239516" y="971991"/>
            <a:ext cx="1389515" cy="22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772DFFD3-CFB8-4526-881C-2E3EE883E4F7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6126059" y="667727"/>
            <a:ext cx="714843" cy="185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標題 1">
            <a:extLst>
              <a:ext uri="{FF2B5EF4-FFF2-40B4-BE49-F238E27FC236}">
                <a16:creationId xmlns:a16="http://schemas.microsoft.com/office/drawing/2014/main" id="{A932155B-D281-4046-A26D-2EA100B1B9BD}"/>
              </a:ext>
            </a:extLst>
          </p:cNvPr>
          <p:cNvSpPr txBox="1">
            <a:spLocks/>
          </p:cNvSpPr>
          <p:nvPr/>
        </p:nvSpPr>
        <p:spPr>
          <a:xfrm>
            <a:off x="5497440" y="4005067"/>
            <a:ext cx="1484152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判斷點數大小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04A7B7B-A8F8-44F9-BF91-68A07128DC13}"/>
              </a:ext>
            </a:extLst>
          </p:cNvPr>
          <p:cNvCxnSpPr>
            <a:stCxn id="51" idx="2"/>
            <a:endCxn id="92" idx="0"/>
          </p:cNvCxnSpPr>
          <p:nvPr/>
        </p:nvCxnSpPr>
        <p:spPr>
          <a:xfrm>
            <a:off x="6239516" y="3613892"/>
            <a:ext cx="0" cy="39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標題 1">
            <a:extLst>
              <a:ext uri="{FF2B5EF4-FFF2-40B4-BE49-F238E27FC236}">
                <a16:creationId xmlns:a16="http://schemas.microsoft.com/office/drawing/2014/main" id="{F90E7E91-3009-4503-94E0-FBB74CDC152E}"/>
              </a:ext>
            </a:extLst>
          </p:cNvPr>
          <p:cNvSpPr txBox="1">
            <a:spLocks/>
          </p:cNvSpPr>
          <p:nvPr/>
        </p:nvSpPr>
        <p:spPr>
          <a:xfrm>
            <a:off x="5664696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點大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5DF3FAE-4649-4863-BADE-F16A39CC31D2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>
            <a:off x="6239516" y="4370454"/>
            <a:ext cx="0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標題 1">
            <a:extLst>
              <a:ext uri="{FF2B5EF4-FFF2-40B4-BE49-F238E27FC236}">
                <a16:creationId xmlns:a16="http://schemas.microsoft.com/office/drawing/2014/main" id="{780B03A2-858E-4017-9BB4-A2918A055A88}"/>
              </a:ext>
            </a:extLst>
          </p:cNvPr>
          <p:cNvSpPr txBox="1">
            <a:spLocks/>
          </p:cNvSpPr>
          <p:nvPr/>
        </p:nvSpPr>
        <p:spPr>
          <a:xfrm>
            <a:off x="4515056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剛好</a:t>
            </a:r>
            <a:r>
              <a:rPr lang="en-US" altLang="zh-TW" sz="1800" dirty="0"/>
              <a:t>21</a:t>
            </a:r>
            <a:r>
              <a:rPr lang="zh-TW" altLang="en-US" sz="1800" dirty="0"/>
              <a:t>點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AEE4BDE-EF02-4FA1-8289-CB874442AF2C}"/>
              </a:ext>
            </a:extLst>
          </p:cNvPr>
          <p:cNvCxnSpPr>
            <a:cxnSpLocks/>
            <a:stCxn id="92" idx="2"/>
            <a:endCxn id="102" idx="0"/>
          </p:cNvCxnSpPr>
          <p:nvPr/>
        </p:nvCxnSpPr>
        <p:spPr>
          <a:xfrm flipH="1">
            <a:off x="5089876" y="4370454"/>
            <a:ext cx="1149640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標題 1">
            <a:extLst>
              <a:ext uri="{FF2B5EF4-FFF2-40B4-BE49-F238E27FC236}">
                <a16:creationId xmlns:a16="http://schemas.microsoft.com/office/drawing/2014/main" id="{57BB0D7F-9023-46BF-BFF7-E533E49CABDE}"/>
              </a:ext>
            </a:extLst>
          </p:cNvPr>
          <p:cNvSpPr txBox="1">
            <a:spLocks/>
          </p:cNvSpPr>
          <p:nvPr/>
        </p:nvSpPr>
        <p:spPr>
          <a:xfrm>
            <a:off x="4763230" y="5801751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勝利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3C27A9E-B9CE-4618-8AD6-2A2DD8C09FEC}"/>
              </a:ext>
            </a:extLst>
          </p:cNvPr>
          <p:cNvCxnSpPr>
            <a:stCxn id="102" idx="2"/>
            <a:endCxn id="104" idx="0"/>
          </p:cNvCxnSpPr>
          <p:nvPr/>
        </p:nvCxnSpPr>
        <p:spPr>
          <a:xfrm>
            <a:off x="5089876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標題 1">
            <a:extLst>
              <a:ext uri="{FF2B5EF4-FFF2-40B4-BE49-F238E27FC236}">
                <a16:creationId xmlns:a16="http://schemas.microsoft.com/office/drawing/2014/main" id="{43CF3947-8BAE-4C2E-847C-D926273B5552}"/>
              </a:ext>
            </a:extLst>
          </p:cNvPr>
          <p:cNvSpPr txBox="1">
            <a:spLocks/>
          </p:cNvSpPr>
          <p:nvPr/>
        </p:nvSpPr>
        <p:spPr>
          <a:xfrm>
            <a:off x="5912870" y="5801751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輸掉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AC29B9A-3D3D-406F-9788-543A353B66E1}"/>
              </a:ext>
            </a:extLst>
          </p:cNvPr>
          <p:cNvCxnSpPr>
            <a:stCxn id="100" idx="2"/>
            <a:endCxn id="106" idx="0"/>
          </p:cNvCxnSpPr>
          <p:nvPr/>
        </p:nvCxnSpPr>
        <p:spPr>
          <a:xfrm>
            <a:off x="6239516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>
            <a:extLst>
              <a:ext uri="{FF2B5EF4-FFF2-40B4-BE49-F238E27FC236}">
                <a16:creationId xmlns:a16="http://schemas.microsoft.com/office/drawing/2014/main" id="{604315E2-18EB-4C36-B4EF-CC7F11C95D2C}"/>
              </a:ext>
            </a:extLst>
          </p:cNvPr>
          <p:cNvSpPr txBox="1">
            <a:spLocks/>
          </p:cNvSpPr>
          <p:nvPr/>
        </p:nvSpPr>
        <p:spPr>
          <a:xfrm>
            <a:off x="6814335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點小</a:t>
            </a: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1B1895DC-9E37-4F71-BC5F-FF330FF045BB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>
            <a:off x="6239516" y="4370454"/>
            <a:ext cx="1149639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AC8276E9-4B85-47AC-BA4C-FE00145920ED}"/>
              </a:ext>
            </a:extLst>
          </p:cNvPr>
          <p:cNvCxnSpPr>
            <a:stCxn id="110" idx="2"/>
            <a:endCxn id="5" idx="0"/>
          </p:cNvCxnSpPr>
          <p:nvPr/>
        </p:nvCxnSpPr>
        <p:spPr>
          <a:xfrm>
            <a:off x="7389155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標題 1">
            <a:extLst>
              <a:ext uri="{FF2B5EF4-FFF2-40B4-BE49-F238E27FC236}">
                <a16:creationId xmlns:a16="http://schemas.microsoft.com/office/drawing/2014/main" id="{19A16C82-ACB8-4DEE-98DA-1672F311331E}"/>
              </a:ext>
            </a:extLst>
          </p:cNvPr>
          <p:cNvSpPr txBox="1">
            <a:spLocks/>
          </p:cNvSpPr>
          <p:nvPr/>
        </p:nvSpPr>
        <p:spPr>
          <a:xfrm>
            <a:off x="8682711" y="1459160"/>
            <a:ext cx="915184" cy="36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有要牌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B2EFE6D-1DA7-47CA-983C-4365FA4D6DAB}"/>
              </a:ext>
            </a:extLst>
          </p:cNvPr>
          <p:cNvCxnSpPr>
            <a:stCxn id="39" idx="2"/>
            <a:endCxn id="117" idx="0"/>
          </p:cNvCxnSpPr>
          <p:nvPr/>
        </p:nvCxnSpPr>
        <p:spPr>
          <a:xfrm>
            <a:off x="7629031" y="971991"/>
            <a:ext cx="1511272" cy="48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D0F3832E-C144-4D95-B071-A0B978D3D738}"/>
              </a:ext>
            </a:extLst>
          </p:cNvPr>
          <p:cNvCxnSpPr/>
          <p:nvPr/>
        </p:nvCxnSpPr>
        <p:spPr>
          <a:xfrm flipH="1">
            <a:off x="2525087" y="6560191"/>
            <a:ext cx="6615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00D6B82D-83BA-44DB-B2F4-3936880ED6DE}"/>
              </a:ext>
            </a:extLst>
          </p:cNvPr>
          <p:cNvCxnSpPr>
            <a:endCxn id="4" idx="1"/>
          </p:cNvCxnSpPr>
          <p:nvPr/>
        </p:nvCxnSpPr>
        <p:spPr>
          <a:xfrm rot="5400000" flipH="1" flipV="1">
            <a:off x="612163" y="3521222"/>
            <a:ext cx="4926726" cy="1167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B764F089-4630-434A-B231-9A54812FB506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9140303" y="1824548"/>
            <a:ext cx="0" cy="474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金字塔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7627365" y="868594"/>
            <a:ext cx="3684125" cy="2271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8F2C33-B2FD-4D7F-B7C9-E0863F577B4C}"/>
              </a:ext>
            </a:extLst>
          </p:cNvPr>
          <p:cNvSpPr txBox="1"/>
          <p:nvPr/>
        </p:nvSpPr>
        <p:spPr>
          <a:xfrm>
            <a:off x="9124680" y="134163"/>
            <a:ext cx="689497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73B6DE-AE0B-4D3F-A597-0BE916FE61F2}"/>
              </a:ext>
            </a:extLst>
          </p:cNvPr>
          <p:cNvSpPr txBox="1"/>
          <p:nvPr/>
        </p:nvSpPr>
        <p:spPr>
          <a:xfrm>
            <a:off x="8556118" y="1543743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亂數</a:t>
            </a:r>
            <a:r>
              <a:rPr lang="en-US" altLang="zh-TW" dirty="0"/>
              <a:t>%13</a:t>
            </a:r>
            <a:r>
              <a:rPr lang="zh-TW" altLang="en-US" dirty="0"/>
              <a:t>決定牌值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6D8C40-00AD-4FD7-AF9A-70AB8795E612}"/>
              </a:ext>
            </a:extLst>
          </p:cNvPr>
          <p:cNvSpPr txBox="1"/>
          <p:nvPr/>
        </p:nvSpPr>
        <p:spPr>
          <a:xfrm>
            <a:off x="8556118" y="996431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亂數</a:t>
            </a:r>
            <a:r>
              <a:rPr lang="en-US" altLang="zh-TW" dirty="0"/>
              <a:t>%4</a:t>
            </a:r>
            <a:r>
              <a:rPr lang="zh-TW" altLang="en-US" dirty="0"/>
              <a:t>決定花色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8556119" y="2091055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丟進手牌陣列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7971888" y="3450008"/>
            <a:ext cx="2989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猜牌之顏色</a:t>
            </a:r>
            <a:r>
              <a:rPr lang="en-US" altLang="zh-TW" dirty="0"/>
              <a:t>(1</a:t>
            </a:r>
            <a:r>
              <a:rPr lang="zh-TW" altLang="en-US" dirty="0"/>
              <a:t>為黑</a:t>
            </a:r>
            <a:r>
              <a:rPr lang="en-US" altLang="zh-TW" dirty="0"/>
              <a:t>2</a:t>
            </a:r>
            <a:r>
              <a:rPr lang="zh-TW" altLang="en-US" dirty="0"/>
              <a:t>為紅</a:t>
            </a:r>
            <a:r>
              <a:rPr lang="en-US" altLang="zh-TW" dirty="0"/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9724892" y="4297265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57FF66-5985-46EF-A27E-12F0874B05A2}"/>
              </a:ext>
            </a:extLst>
          </p:cNvPr>
          <p:cNvSpPr txBox="1"/>
          <p:nvPr/>
        </p:nvSpPr>
        <p:spPr>
          <a:xfrm>
            <a:off x="11713432" y="3758902"/>
            <a:ext cx="3447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主遊戲程式</a:t>
            </a:r>
            <a:endParaRPr lang="en-US" altLang="zh-TW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3785FE-48F8-475D-A0E3-5E42967C25E2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9534423" y="1365763"/>
            <a:ext cx="0" cy="17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5BA48AA-1F47-498D-B8AF-672340E9274E}"/>
              </a:ext>
            </a:extLst>
          </p:cNvPr>
          <p:cNvCxnSpPr>
            <a:cxnSpLocks/>
          </p:cNvCxnSpPr>
          <p:nvPr/>
        </p:nvCxnSpPr>
        <p:spPr>
          <a:xfrm>
            <a:off x="9528695" y="1904383"/>
            <a:ext cx="1554" cy="19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67D0ADC-D8D9-4897-BB7B-02FD4E04CDD1}"/>
              </a:ext>
            </a:extLst>
          </p:cNvPr>
          <p:cNvCxnSpPr>
            <a:endCxn id="87" idx="0"/>
          </p:cNvCxnSpPr>
          <p:nvPr/>
        </p:nvCxnSpPr>
        <p:spPr>
          <a:xfrm flipH="1">
            <a:off x="9540987" y="2460387"/>
            <a:ext cx="2865" cy="2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9DDF882-B5D4-4562-866F-9DAC030ECE82}"/>
              </a:ext>
            </a:extLst>
          </p:cNvPr>
          <p:cNvSpPr txBox="1"/>
          <p:nvPr/>
        </p:nvSpPr>
        <p:spPr>
          <a:xfrm>
            <a:off x="11656239" y="1215673"/>
            <a:ext cx="4019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洗牌程式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8562682" y="2683080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進入主遊戲程式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325316" y="3361838"/>
            <a:ext cx="10986176" cy="337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7971888" y="4913064"/>
            <a:ext cx="29892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猜牌是否比上一張牌大</a:t>
            </a:r>
            <a:endParaRPr lang="en-US" altLang="zh-TW" dirty="0"/>
          </a:p>
          <a:p>
            <a:pPr algn="ctr"/>
            <a:r>
              <a:rPr lang="en-US" altLang="zh-TW" dirty="0"/>
              <a:t>(1</a:t>
            </a:r>
            <a:r>
              <a:rPr lang="zh-TW" altLang="en-US" dirty="0"/>
              <a:t>為是</a:t>
            </a:r>
            <a:r>
              <a:rPr lang="en-US" altLang="zh-TW" dirty="0"/>
              <a:t>2</a:t>
            </a:r>
            <a:r>
              <a:rPr lang="zh-TW" altLang="en-US" dirty="0"/>
              <a:t>為否</a:t>
            </a:r>
            <a:r>
              <a:rPr lang="en-US" altLang="zh-TW" dirty="0"/>
              <a:t>)</a:t>
            </a:r>
          </a:p>
        </p:txBody>
      </p:sp>
      <p:cxnSp>
        <p:nvCxnSpPr>
          <p:cNvPr id="95" name="直線單箭頭接點 94"/>
          <p:cNvCxnSpPr>
            <a:endCxn id="27" idx="0"/>
          </p:cNvCxnSpPr>
          <p:nvPr/>
        </p:nvCxnSpPr>
        <p:spPr>
          <a:xfrm>
            <a:off x="10343014" y="4096339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7" idx="2"/>
          </p:cNvCxnSpPr>
          <p:nvPr/>
        </p:nvCxnSpPr>
        <p:spPr>
          <a:xfrm>
            <a:off x="10343014" y="4666597"/>
            <a:ext cx="2660" cy="2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8656669" y="4096339"/>
            <a:ext cx="18130" cy="81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9719642" y="6058182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10337764" y="5857256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4667783" y="5274267"/>
            <a:ext cx="29892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猜牌是在前兩張牌的範圍之間還是之外</a:t>
            </a:r>
            <a:endParaRPr lang="en-US" altLang="zh-TW" dirty="0"/>
          </a:p>
          <a:p>
            <a:pPr algn="ctr"/>
            <a:r>
              <a:rPr lang="en-US" altLang="zh-TW" dirty="0"/>
              <a:t>(1</a:t>
            </a:r>
            <a:r>
              <a:rPr lang="zh-TW" altLang="en-US" dirty="0"/>
              <a:t>之外</a:t>
            </a:r>
            <a:r>
              <a:rPr lang="en-US" altLang="zh-TW" dirty="0"/>
              <a:t>2</a:t>
            </a:r>
            <a:r>
              <a:rPr lang="zh-TW" altLang="en-US" dirty="0"/>
              <a:t>之內</a:t>
            </a:r>
            <a:r>
              <a:rPr lang="en-US" altLang="zh-TW" dirty="0"/>
              <a:t>)</a:t>
            </a:r>
          </a:p>
        </p:txBody>
      </p:sp>
      <p:cxnSp>
        <p:nvCxnSpPr>
          <p:cNvPr id="116" name="肘形接點 115"/>
          <p:cNvCxnSpPr>
            <a:stCxn id="109" idx="1"/>
          </p:cNvCxnSpPr>
          <p:nvPr/>
        </p:nvCxnSpPr>
        <p:spPr>
          <a:xfrm rot="10800000">
            <a:off x="7662828" y="5957720"/>
            <a:ext cx="2056815" cy="285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00" idx="1"/>
          </p:cNvCxnSpPr>
          <p:nvPr/>
        </p:nvCxnSpPr>
        <p:spPr>
          <a:xfrm flipH="1">
            <a:off x="7657031" y="5374729"/>
            <a:ext cx="31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6420787" y="4297265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cxnSp>
        <p:nvCxnSpPr>
          <p:cNvPr id="122" name="直線單箭頭接點 121"/>
          <p:cNvCxnSpPr>
            <a:endCxn id="121" idx="2"/>
          </p:cNvCxnSpPr>
          <p:nvPr/>
        </p:nvCxnSpPr>
        <p:spPr>
          <a:xfrm flipH="1" flipV="1">
            <a:off x="7038909" y="4666597"/>
            <a:ext cx="1" cy="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383803" y="3450008"/>
            <a:ext cx="35991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發六張牌並排成金字塔狀</a:t>
            </a:r>
            <a:endParaRPr lang="en-US" altLang="zh-TW" dirty="0"/>
          </a:p>
          <a:p>
            <a:pPr algn="r"/>
            <a:r>
              <a:rPr lang="zh-TW" altLang="en-US" dirty="0"/>
              <a:t>若有重複牌值出現</a:t>
            </a:r>
            <a:endParaRPr lang="en-US" altLang="zh-TW" dirty="0"/>
          </a:p>
          <a:p>
            <a:pPr algn="r"/>
            <a:r>
              <a:rPr lang="zh-TW" altLang="en-US" dirty="0"/>
              <a:t>依層數不同</a:t>
            </a:r>
            <a:endParaRPr lang="en-US" altLang="zh-TW" dirty="0"/>
          </a:p>
          <a:p>
            <a:pPr algn="r"/>
            <a:r>
              <a:rPr lang="zh-TW" altLang="en-US" dirty="0"/>
              <a:t>加的值有所不同</a:t>
            </a:r>
            <a:endParaRPr lang="en-US" altLang="zh-TW" dirty="0"/>
          </a:p>
          <a:p>
            <a:pPr algn="r"/>
            <a:r>
              <a:rPr lang="zh-TW" altLang="en-US" dirty="0"/>
              <a:t>最高層出現</a:t>
            </a:r>
            <a:r>
              <a:rPr lang="en-US" altLang="zh-TW" dirty="0"/>
              <a:t>c+3</a:t>
            </a:r>
          </a:p>
          <a:p>
            <a:pPr algn="r"/>
            <a:r>
              <a:rPr lang="zh-TW" altLang="en-US" dirty="0"/>
              <a:t>中間曾出現</a:t>
            </a:r>
            <a:r>
              <a:rPr lang="en-US" altLang="zh-TW" dirty="0"/>
              <a:t>c+2</a:t>
            </a:r>
          </a:p>
          <a:p>
            <a:pPr algn="r"/>
            <a:r>
              <a:rPr lang="zh-TW" altLang="en-US" dirty="0"/>
              <a:t>最底層出現</a:t>
            </a:r>
            <a:r>
              <a:rPr lang="en-US" altLang="zh-TW" dirty="0"/>
              <a:t>c+1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</p:txBody>
      </p:sp>
      <p:sp>
        <p:nvSpPr>
          <p:cNvPr id="127" name="矩形 126"/>
          <p:cNvSpPr/>
          <p:nvPr/>
        </p:nvSpPr>
        <p:spPr>
          <a:xfrm>
            <a:off x="1102886" y="3840904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784344" y="4376007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1441261" y="4356826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1764476" y="4865444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1111941" y="4866953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503160" y="4878607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4" name="直線單箭頭接點 133"/>
          <p:cNvCxnSpPr>
            <a:stCxn id="114" idx="1"/>
          </p:cNvCxnSpPr>
          <p:nvPr/>
        </p:nvCxnSpPr>
        <p:spPr>
          <a:xfrm flipH="1" flipV="1">
            <a:off x="3982914" y="5874431"/>
            <a:ext cx="684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H="1">
            <a:off x="3982914" y="4497567"/>
            <a:ext cx="2437874" cy="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9538327" y="3124036"/>
            <a:ext cx="2660" cy="24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4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邦妮打飛機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49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525780" y="2263140"/>
            <a:ext cx="9715500" cy="4240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8F2C33-B2FD-4D7F-B7C9-E0863F577B4C}"/>
              </a:ext>
            </a:extLst>
          </p:cNvPr>
          <p:cNvSpPr txBox="1"/>
          <p:nvPr/>
        </p:nvSpPr>
        <p:spPr>
          <a:xfrm>
            <a:off x="7346049" y="586093"/>
            <a:ext cx="68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A1489A-955D-47D9-833D-8AF2DD56E298}"/>
              </a:ext>
            </a:extLst>
          </p:cNvPr>
          <p:cNvSpPr txBox="1"/>
          <p:nvPr/>
        </p:nvSpPr>
        <p:spPr>
          <a:xfrm>
            <a:off x="7135206" y="1263318"/>
            <a:ext cx="1111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判斷輸入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F33F45-2A9E-460F-A3CC-753DD8FDA47F}"/>
              </a:ext>
            </a:extLst>
          </p:cNvPr>
          <p:cNvSpPr txBox="1"/>
          <p:nvPr/>
        </p:nvSpPr>
        <p:spPr>
          <a:xfrm>
            <a:off x="6234759" y="996328"/>
            <a:ext cx="593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B06D8-D50A-4606-BAF5-D9E6A4177D25}"/>
              </a:ext>
            </a:extLst>
          </p:cNvPr>
          <p:cNvSpPr txBox="1"/>
          <p:nvPr/>
        </p:nvSpPr>
        <p:spPr>
          <a:xfrm>
            <a:off x="4778826" y="1263317"/>
            <a:ext cx="1111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程式結束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A1BF83F-FB41-42AC-957D-BC586961AD9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690798" y="955425"/>
            <a:ext cx="1" cy="30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73B6DE-AE0B-4D3F-A597-0BE916FE61F2}"/>
              </a:ext>
            </a:extLst>
          </p:cNvPr>
          <p:cNvSpPr txBox="1"/>
          <p:nvPr/>
        </p:nvSpPr>
        <p:spPr>
          <a:xfrm>
            <a:off x="2112257" y="3112580"/>
            <a:ext cx="159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遊戲數據初始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6D8C40-00AD-4FD7-AF9A-70AB8795E612}"/>
              </a:ext>
            </a:extLst>
          </p:cNvPr>
          <p:cNvSpPr txBox="1"/>
          <p:nvPr/>
        </p:nvSpPr>
        <p:spPr>
          <a:xfrm>
            <a:off x="2565018" y="2650720"/>
            <a:ext cx="68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清屏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1732407" y="3665944"/>
            <a:ext cx="114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輸出飛機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2916318" y="3665944"/>
            <a:ext cx="1595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隨機輸出敵機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A49CA3-1CCB-4891-BBA1-B4B7D064B76D}"/>
              </a:ext>
            </a:extLst>
          </p:cNvPr>
          <p:cNvSpPr txBox="1"/>
          <p:nvPr/>
        </p:nvSpPr>
        <p:spPr>
          <a:xfrm>
            <a:off x="1121097" y="4201840"/>
            <a:ext cx="1772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判斷鍵盤輸入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153EBBB-319C-4083-9489-33C9D03A0DF8}"/>
              </a:ext>
            </a:extLst>
          </p:cNvPr>
          <p:cNvSpPr txBox="1"/>
          <p:nvPr/>
        </p:nvSpPr>
        <p:spPr>
          <a:xfrm>
            <a:off x="2548692" y="4726660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2031566" y="4737736"/>
            <a:ext cx="344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0E5AEB6-8D2B-4CED-B425-3BF4E48FD1A2}"/>
              </a:ext>
            </a:extLst>
          </p:cNvPr>
          <p:cNvSpPr txBox="1"/>
          <p:nvPr/>
        </p:nvSpPr>
        <p:spPr>
          <a:xfrm>
            <a:off x="873365" y="473773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3CBB4A7-69A9-4BA8-B075-341D1BE8A139}"/>
              </a:ext>
            </a:extLst>
          </p:cNvPr>
          <p:cNvSpPr txBox="1"/>
          <p:nvPr/>
        </p:nvSpPr>
        <p:spPr>
          <a:xfrm>
            <a:off x="1448084" y="473773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497485-3FE7-46A0-AA25-218205892798}"/>
              </a:ext>
            </a:extLst>
          </p:cNvPr>
          <p:cNvSpPr txBox="1"/>
          <p:nvPr/>
        </p:nvSpPr>
        <p:spPr>
          <a:xfrm>
            <a:off x="3043105" y="4726660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F8E00B-83F9-4B1E-B607-4E408F03A1A0}"/>
              </a:ext>
            </a:extLst>
          </p:cNvPr>
          <p:cNvSpPr txBox="1"/>
          <p:nvPr/>
        </p:nvSpPr>
        <p:spPr>
          <a:xfrm>
            <a:off x="2031567" y="521612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DB6F23F-4BF2-4BEF-84B4-1F034601DEE2}"/>
              </a:ext>
            </a:extLst>
          </p:cNvPr>
          <p:cNvSpPr txBox="1"/>
          <p:nvPr/>
        </p:nvSpPr>
        <p:spPr>
          <a:xfrm>
            <a:off x="2549579" y="5223033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右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F50C44-A5D5-4513-B5FE-7B42F8EE2945}"/>
              </a:ext>
            </a:extLst>
          </p:cNvPr>
          <p:cNvSpPr txBox="1"/>
          <p:nvPr/>
        </p:nvSpPr>
        <p:spPr>
          <a:xfrm>
            <a:off x="1448084" y="521612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E1D0BBB-5522-4073-8387-C50F377DC1DE}"/>
              </a:ext>
            </a:extLst>
          </p:cNvPr>
          <p:cNvSpPr txBox="1"/>
          <p:nvPr/>
        </p:nvSpPr>
        <p:spPr>
          <a:xfrm>
            <a:off x="873364" y="519924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03A6C3-3DC7-4769-A119-DC31E5E3F45D}"/>
              </a:ext>
            </a:extLst>
          </p:cNvPr>
          <p:cNvSpPr txBox="1"/>
          <p:nvPr/>
        </p:nvSpPr>
        <p:spPr>
          <a:xfrm>
            <a:off x="3038965" y="5207396"/>
            <a:ext cx="114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發射子彈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66C4B7-BB6D-439E-B1B8-65473FEBCEF3}"/>
              </a:ext>
            </a:extLst>
          </p:cNvPr>
          <p:cNvSpPr txBox="1"/>
          <p:nvPr/>
        </p:nvSpPr>
        <p:spPr>
          <a:xfrm>
            <a:off x="2156757" y="5902576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子彈打到敵機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07F1B5D-EBA3-4BCD-A4E0-D4396D611CB0}"/>
              </a:ext>
            </a:extLst>
          </p:cNvPr>
          <p:cNvSpPr txBox="1"/>
          <p:nvPr/>
        </p:nvSpPr>
        <p:spPr>
          <a:xfrm>
            <a:off x="7681840" y="1713790"/>
            <a:ext cx="583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57FF66-5985-46EF-A27E-12F0874B05A2}"/>
              </a:ext>
            </a:extLst>
          </p:cNvPr>
          <p:cNvSpPr txBox="1"/>
          <p:nvPr/>
        </p:nvSpPr>
        <p:spPr>
          <a:xfrm>
            <a:off x="8859521" y="3279792"/>
            <a:ext cx="3447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OVER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90E9AEF-2345-4705-97ED-7C7E07DD23F6}"/>
              </a:ext>
            </a:extLst>
          </p:cNvPr>
          <p:cNvSpPr txBox="1"/>
          <p:nvPr/>
        </p:nvSpPr>
        <p:spPr>
          <a:xfrm>
            <a:off x="4764135" y="3527444"/>
            <a:ext cx="1111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敵機隨機速度墜落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9E7BA4-757D-4A4B-8845-ED7BC7083DBE}"/>
              </a:ext>
            </a:extLst>
          </p:cNvPr>
          <p:cNvSpPr txBox="1"/>
          <p:nvPr/>
        </p:nvSpPr>
        <p:spPr>
          <a:xfrm>
            <a:off x="6569043" y="3342778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敵機撞到飛機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8FF60-61CE-4097-A013-F0B712F28903}"/>
              </a:ext>
            </a:extLst>
          </p:cNvPr>
          <p:cNvSpPr txBox="1"/>
          <p:nvPr/>
        </p:nvSpPr>
        <p:spPr>
          <a:xfrm>
            <a:off x="6569043" y="3816646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敵機墜落到底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3785FE-48F8-475D-A0E3-5E42967C25E2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909767" y="3020052"/>
            <a:ext cx="1" cy="9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5BA48AA-1F47-498D-B8AF-672340E9274E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>
            <a:off x="2909768" y="3481912"/>
            <a:ext cx="6550" cy="36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5753465-7CF5-459A-8F2F-42F0D287AB2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955134" y="5576728"/>
            <a:ext cx="654961" cy="32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67D0ADC-D8D9-4897-BB7B-02FD4E04CDD1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>
            <a:off x="4511338" y="3850610"/>
            <a:ext cx="252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10361E-E4FF-4ECD-B8A2-78B171D0C319}"/>
              </a:ext>
            </a:extLst>
          </p:cNvPr>
          <p:cNvSpPr txBox="1"/>
          <p:nvPr/>
        </p:nvSpPr>
        <p:spPr>
          <a:xfrm>
            <a:off x="3985922" y="5902575"/>
            <a:ext cx="1108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分數加一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5BE4BE1-BB55-4896-92FA-832CDFDBFA66}"/>
              </a:ext>
            </a:extLst>
          </p:cNvPr>
          <p:cNvCxnSpPr>
            <a:cxnSpLocks/>
          </p:cNvCxnSpPr>
          <p:nvPr/>
        </p:nvCxnSpPr>
        <p:spPr>
          <a:xfrm flipV="1">
            <a:off x="4320540" y="4035278"/>
            <a:ext cx="0" cy="18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6E2881E-265E-4240-89D5-F226A553B34C}"/>
              </a:ext>
            </a:extLst>
          </p:cNvPr>
          <p:cNvCxnSpPr>
            <a:stCxn id="38" idx="3"/>
            <a:endCxn id="68" idx="1"/>
          </p:cNvCxnSpPr>
          <p:nvPr/>
        </p:nvCxnSpPr>
        <p:spPr>
          <a:xfrm flipV="1">
            <a:off x="3753510" y="6087241"/>
            <a:ext cx="232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824D8BA-7254-4425-B1EF-8AF8B21CEAB3}"/>
              </a:ext>
            </a:extLst>
          </p:cNvPr>
          <p:cNvCxnSpPr>
            <a:cxnSpLocks/>
          </p:cNvCxnSpPr>
          <p:nvPr/>
        </p:nvCxnSpPr>
        <p:spPr>
          <a:xfrm>
            <a:off x="5875319" y="3788334"/>
            <a:ext cx="2984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8B7F71B9-E4E0-4B63-B586-A855404AF2B6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743746" y="1950629"/>
            <a:ext cx="1803498" cy="798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B3744DC-798B-49FE-812B-1104B172BF53}"/>
              </a:ext>
            </a:extLst>
          </p:cNvPr>
          <p:cNvCxnSpPr>
            <a:stCxn id="9" idx="2"/>
          </p:cNvCxnSpPr>
          <p:nvPr/>
        </p:nvCxnSpPr>
        <p:spPr>
          <a:xfrm flipH="1">
            <a:off x="7690798" y="1632650"/>
            <a:ext cx="1" cy="6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DC11742-0E9C-4C73-A432-3E3CE796C0C2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5890010" y="1447983"/>
            <a:ext cx="124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9DDF882-B5D4-4562-866F-9DAC030ECE82}"/>
              </a:ext>
            </a:extLst>
          </p:cNvPr>
          <p:cNvSpPr txBox="1"/>
          <p:nvPr/>
        </p:nvSpPr>
        <p:spPr>
          <a:xfrm>
            <a:off x="10282931" y="3678146"/>
            <a:ext cx="4019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遊戲迴圈</a:t>
            </a:r>
          </a:p>
        </p:txBody>
      </p:sp>
    </p:spTree>
    <p:extLst>
      <p:ext uri="{BB962C8B-B14F-4D97-AF65-F5344CB8AC3E}">
        <p14:creationId xmlns:p14="http://schemas.microsoft.com/office/powerpoint/2010/main" val="286890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05582-4451-4EFF-A200-7C57FDDC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上傳後截圖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379F83-B347-4E38-8FC1-177F6BE3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838" y="1510018"/>
            <a:ext cx="9230324" cy="51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506"/>
            <a:ext cx="9144000" cy="132043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團隊分工表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373299" cy="3472510"/>
          </a:xfrm>
        </p:spPr>
        <p:txBody>
          <a:bodyPr/>
          <a:lstStyle/>
          <a:p>
            <a:r>
              <a:rPr lang="en-US" altLang="zh-TW" dirty="0"/>
              <a:t>107360207</a:t>
            </a:r>
            <a:r>
              <a:rPr lang="zh-TW" altLang="en-US" dirty="0"/>
              <a:t> 陳癸亨 </a:t>
            </a:r>
            <a:r>
              <a:rPr lang="en-US" altLang="zh-TW" dirty="0"/>
              <a:t>:</a:t>
            </a:r>
            <a:r>
              <a:rPr lang="zh-TW" altLang="en-US" dirty="0"/>
              <a:t>決戰</a:t>
            </a:r>
            <a:r>
              <a:rPr lang="en-US" altLang="zh-TW" dirty="0"/>
              <a:t>21</a:t>
            </a:r>
            <a:r>
              <a:rPr lang="zh-TW" altLang="en-US" dirty="0"/>
              <a:t>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107360211</a:t>
            </a:r>
            <a:r>
              <a:rPr lang="zh-TW" altLang="en-US" dirty="0"/>
              <a:t> 謝明璋 </a:t>
            </a:r>
            <a:r>
              <a:rPr lang="en-US" altLang="zh-TW" dirty="0"/>
              <a:t>:</a:t>
            </a:r>
            <a:r>
              <a:rPr lang="zh-TW" altLang="en-US" dirty="0"/>
              <a:t>邦妮打飛機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107360226</a:t>
            </a:r>
            <a:r>
              <a:rPr lang="zh-TW" altLang="en-US" dirty="0"/>
              <a:t> 黃庭昱 </a:t>
            </a:r>
            <a:r>
              <a:rPr lang="en-US" altLang="zh-TW" dirty="0"/>
              <a:t>:</a:t>
            </a:r>
            <a:r>
              <a:rPr lang="zh-TW" altLang="en-US" dirty="0"/>
              <a:t>金字塔</a:t>
            </a:r>
          </a:p>
        </p:txBody>
      </p:sp>
    </p:spTree>
    <p:extLst>
      <p:ext uri="{BB962C8B-B14F-4D97-AF65-F5344CB8AC3E}">
        <p14:creationId xmlns:p14="http://schemas.microsoft.com/office/powerpoint/2010/main" val="139912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294</Words>
  <Application>Microsoft Office PowerPoint</Application>
  <PresentationFormat>寬螢幕</PresentationFormat>
  <Paragraphs>81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Office 佈景主題</vt:lpstr>
      <vt:lpstr>小遊戲天堂</vt:lpstr>
      <vt:lpstr>決戰21點</vt:lpstr>
      <vt:lpstr>玩家先抽兩張牌</vt:lpstr>
      <vt:lpstr>金字塔</vt:lpstr>
      <vt:lpstr>PowerPoint 簡報</vt:lpstr>
      <vt:lpstr>邦妮打飛機</vt:lpstr>
      <vt:lpstr>PowerPoint 簡報</vt:lpstr>
      <vt:lpstr>Github 上傳後截圖</vt:lpstr>
      <vt:lpstr>團隊分工表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決戰21點</dc:title>
  <dc:creator>陳 癸亨</dc:creator>
  <cp:lastModifiedBy>陳 癸亨</cp:lastModifiedBy>
  <cp:revision>7</cp:revision>
  <dcterms:created xsi:type="dcterms:W3CDTF">2019-01-02T13:13:13Z</dcterms:created>
  <dcterms:modified xsi:type="dcterms:W3CDTF">2019-01-03T15:11:13Z</dcterms:modified>
</cp:coreProperties>
</file>